
<file path=[Content_Types].xml><?xml version="1.0" encoding="utf-8"?>
<Types xmlns="http://schemas.openxmlformats.org/package/2006/content-types">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1" r:id="rId1"/>
  </p:sldMasterIdLst>
  <p:notesMasterIdLst>
    <p:notesMasterId r:id="rId16"/>
  </p:notesMasterIdLst>
  <p:handoutMasterIdLst>
    <p:handoutMasterId r:id="rId17"/>
  </p:handoutMasterIdLst>
  <p:sldIdLst>
    <p:sldId id="704" r:id="rId2"/>
    <p:sldId id="824" r:id="rId3"/>
    <p:sldId id="829" r:id="rId4"/>
    <p:sldId id="805" r:id="rId5"/>
    <p:sldId id="831" r:id="rId6"/>
    <p:sldId id="832" r:id="rId7"/>
    <p:sldId id="833" r:id="rId8"/>
    <p:sldId id="835" r:id="rId9"/>
    <p:sldId id="839" r:id="rId10"/>
    <p:sldId id="834" r:id="rId11"/>
    <p:sldId id="837" r:id="rId12"/>
    <p:sldId id="836" r:id="rId13"/>
    <p:sldId id="838" r:id="rId14"/>
    <p:sldId id="771" r:id="rId15"/>
  </p:sldIdLst>
  <p:sldSz cx="9144000" cy="6858000" type="screen4x3"/>
  <p:notesSz cx="6797675" cy="9928225"/>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128" userDrawn="1">
          <p15:clr>
            <a:srgbClr val="A4A3A4"/>
          </p15:clr>
        </p15:guide>
        <p15:guide id="2" pos="2141"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Changmin Lee" initials="C. Lee" lastIdx="3" clrIdx="0"/>
  <p:cmAuthor id="1" name="Minyoung" initials="M" lastIdx="1" clrIdx="1"/>
  <p:cmAuthor id="2" name="Won" initials="W" lastIdx="0" clrIdx="2">
    <p:extLst>
      <p:ext uri="{19B8F6BF-5375-455C-9EA6-DF929625EA0E}">
        <p15:presenceInfo xmlns:p15="http://schemas.microsoft.com/office/powerpoint/2012/main" userId="Won" providerId="None"/>
      </p:ext>
    </p:extLst>
  </p:cmAuthor>
  <p:cmAuthor id="3" name="Kim sooyeon" initials="Ks" lastIdx="1" clrIdx="3">
    <p:extLst>
      <p:ext uri="{19B8F6BF-5375-455C-9EA6-DF929625EA0E}">
        <p15:presenceInfo xmlns:p15="http://schemas.microsoft.com/office/powerpoint/2012/main" userId="53eaffd7fd3e5d94"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2D785"/>
    <a:srgbClr val="F85656"/>
    <a:srgbClr val="077CB4"/>
    <a:srgbClr val="70AD47"/>
    <a:srgbClr val="7030A0"/>
    <a:srgbClr val="C5E0B4"/>
    <a:srgbClr val="941100"/>
    <a:srgbClr val="028F00"/>
    <a:srgbClr val="011793"/>
    <a:srgbClr val="01929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9469814-89C9-48EF-B065-F5A5C4FC4A2E}" v="3" dt="2020-11-27T00:31:48.654"/>
  </p1510:revLst>
</p1510:revInfo>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8FB837D-C827-4EFA-A057-4D05807E0F7C}" styleName="테마 스타일 1 - 강조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C4B1156A-380E-4F78-BDF5-A606A8083BF9}" styleName="보통 스타일 4 - 강조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5940675A-B579-460E-94D1-54222C63F5DA}" styleName="스타일 없음, 표 눈금">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스타일 없음, 눈금 없음">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5232" autoAdjust="0"/>
  </p:normalViewPr>
  <p:slideViewPr>
    <p:cSldViewPr>
      <p:cViewPr varScale="1">
        <p:scale>
          <a:sx n="85" d="100"/>
          <a:sy n="85" d="100"/>
        </p:scale>
        <p:origin x="1406" y="67"/>
      </p:cViewPr>
      <p:guideLst>
        <p:guide orient="horz" pos="2160"/>
        <p:guide pos="2880"/>
      </p:guideLst>
    </p:cSldViewPr>
  </p:slideViewPr>
  <p:outlineViewPr>
    <p:cViewPr>
      <p:scale>
        <a:sx n="33" d="100"/>
        <a:sy n="33" d="100"/>
      </p:scale>
      <p:origin x="0" y="0"/>
    </p:cViewPr>
  </p:outlineViewPr>
  <p:notesTextViewPr>
    <p:cViewPr>
      <p:scale>
        <a:sx n="125" d="100"/>
        <a:sy n="125" d="100"/>
      </p:scale>
      <p:origin x="0" y="0"/>
    </p:cViewPr>
  </p:notesTextViewPr>
  <p:sorterViewPr>
    <p:cViewPr>
      <p:scale>
        <a:sx n="66" d="100"/>
        <a:sy n="66" d="100"/>
      </p:scale>
      <p:origin x="0" y="0"/>
    </p:cViewPr>
  </p:sorterViewPr>
  <p:notesViewPr>
    <p:cSldViewPr>
      <p:cViewPr varScale="1">
        <p:scale>
          <a:sx n="92" d="100"/>
          <a:sy n="92" d="100"/>
        </p:scale>
        <p:origin x="-3594" y="-96"/>
      </p:cViewPr>
      <p:guideLst>
        <p:guide orient="horz" pos="3128"/>
        <p:guide pos="2141"/>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commentAuthors" Target="commentAuthors.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김 수진" userId="c273bfa9c9046a68" providerId="LiveId" clId="{69469814-89C9-48EF-B065-F5A5C4FC4A2E}"/>
    <pc:docChg chg="addSld delSld modSld">
      <pc:chgData name="김 수진" userId="c273bfa9c9046a68" providerId="LiveId" clId="{69469814-89C9-48EF-B065-F5A5C4FC4A2E}" dt="2020-11-27T00:32:42.603" v="19" actId="2696"/>
      <pc:docMkLst>
        <pc:docMk/>
      </pc:docMkLst>
      <pc:sldChg chg="addSp modSp">
        <pc:chgData name="김 수진" userId="c273bfa9c9046a68" providerId="LiveId" clId="{69469814-89C9-48EF-B065-F5A5C4FC4A2E}" dt="2020-11-27T00:32:33.574" v="18" actId="1076"/>
        <pc:sldMkLst>
          <pc:docMk/>
          <pc:sldMk cId="3040384239" sldId="836"/>
        </pc:sldMkLst>
        <pc:picChg chg="add mod">
          <ac:chgData name="김 수진" userId="c273bfa9c9046a68" providerId="LiveId" clId="{69469814-89C9-48EF-B065-F5A5C4FC4A2E}" dt="2020-11-27T00:32:10.676" v="13" actId="14100"/>
          <ac:picMkLst>
            <pc:docMk/>
            <pc:sldMk cId="3040384239" sldId="836"/>
            <ac:picMk id="2" creationId="{0C76105B-8BF4-477B-A8AB-0C3B903BC84B}"/>
          </ac:picMkLst>
        </pc:picChg>
        <pc:picChg chg="add mod modCrop">
          <ac:chgData name="김 수진" userId="c273bfa9c9046a68" providerId="LiveId" clId="{69469814-89C9-48EF-B065-F5A5C4FC4A2E}" dt="2020-11-27T00:32:33.574" v="18" actId="1076"/>
          <ac:picMkLst>
            <pc:docMk/>
            <pc:sldMk cId="3040384239" sldId="836"/>
            <ac:picMk id="4" creationId="{DC18322C-65F2-4C94-BFE2-67CD31040532}"/>
          </ac:picMkLst>
        </pc:picChg>
      </pc:sldChg>
      <pc:sldChg chg="add del">
        <pc:chgData name="김 수진" userId="c273bfa9c9046a68" providerId="LiveId" clId="{69469814-89C9-48EF-B065-F5A5C4FC4A2E}" dt="2020-11-27T00:32:42.603" v="19" actId="2696"/>
        <pc:sldMkLst>
          <pc:docMk/>
          <pc:sldMk cId="3462675324" sldId="840"/>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1" y="1"/>
            <a:ext cx="2945660" cy="498136"/>
          </a:xfrm>
          <a:prstGeom prst="rect">
            <a:avLst/>
          </a:prstGeom>
        </p:spPr>
        <p:txBody>
          <a:bodyPr vert="horz" lIns="95565" tIns="47781" rIns="95565" bIns="47781" rtlCol="0"/>
          <a:lstStyle>
            <a:lvl1pPr algn="l">
              <a:defRPr sz="1300"/>
            </a:lvl1pPr>
          </a:lstStyle>
          <a:p>
            <a:endParaRPr lang="ko-KR" altLang="en-US"/>
          </a:p>
        </p:txBody>
      </p:sp>
      <p:sp>
        <p:nvSpPr>
          <p:cNvPr id="3" name="날짜 개체 틀 2"/>
          <p:cNvSpPr>
            <a:spLocks noGrp="1"/>
          </p:cNvSpPr>
          <p:nvPr>
            <p:ph type="dt" sz="quarter" idx="1"/>
          </p:nvPr>
        </p:nvSpPr>
        <p:spPr>
          <a:xfrm>
            <a:off x="3850444" y="1"/>
            <a:ext cx="2945660" cy="498136"/>
          </a:xfrm>
          <a:prstGeom prst="rect">
            <a:avLst/>
          </a:prstGeom>
        </p:spPr>
        <p:txBody>
          <a:bodyPr vert="horz" lIns="95565" tIns="47781" rIns="95565" bIns="47781" rtlCol="0"/>
          <a:lstStyle>
            <a:lvl1pPr algn="r">
              <a:defRPr sz="1300"/>
            </a:lvl1pPr>
          </a:lstStyle>
          <a:p>
            <a:fld id="{D60FC328-DDC5-4FC7-AB5D-21A58EE31A99}" type="datetimeFigureOut">
              <a:rPr lang="ko-KR" altLang="en-US" smtClean="0"/>
              <a:t>2020-11-27</a:t>
            </a:fld>
            <a:endParaRPr lang="ko-KR" altLang="en-US"/>
          </a:p>
        </p:txBody>
      </p:sp>
      <p:sp>
        <p:nvSpPr>
          <p:cNvPr id="4" name="바닥글 개체 틀 3"/>
          <p:cNvSpPr>
            <a:spLocks noGrp="1"/>
          </p:cNvSpPr>
          <p:nvPr>
            <p:ph type="ftr" sz="quarter" idx="2"/>
          </p:nvPr>
        </p:nvSpPr>
        <p:spPr>
          <a:xfrm>
            <a:off x="1" y="9430090"/>
            <a:ext cx="2945660" cy="498135"/>
          </a:xfrm>
          <a:prstGeom prst="rect">
            <a:avLst/>
          </a:prstGeom>
        </p:spPr>
        <p:txBody>
          <a:bodyPr vert="horz" lIns="95565" tIns="47781" rIns="95565" bIns="47781" rtlCol="0" anchor="b"/>
          <a:lstStyle>
            <a:lvl1pPr algn="l">
              <a:defRPr sz="1300"/>
            </a:lvl1pPr>
          </a:lstStyle>
          <a:p>
            <a:endParaRPr lang="ko-KR" altLang="en-US"/>
          </a:p>
        </p:txBody>
      </p:sp>
      <p:sp>
        <p:nvSpPr>
          <p:cNvPr id="5" name="슬라이드 번호 개체 틀 4"/>
          <p:cNvSpPr>
            <a:spLocks noGrp="1"/>
          </p:cNvSpPr>
          <p:nvPr>
            <p:ph type="sldNum" sz="quarter" idx="3"/>
          </p:nvPr>
        </p:nvSpPr>
        <p:spPr>
          <a:xfrm>
            <a:off x="3850444" y="9430090"/>
            <a:ext cx="2945660" cy="498135"/>
          </a:xfrm>
          <a:prstGeom prst="rect">
            <a:avLst/>
          </a:prstGeom>
        </p:spPr>
        <p:txBody>
          <a:bodyPr vert="horz" lIns="95565" tIns="47781" rIns="95565" bIns="47781" rtlCol="0" anchor="b"/>
          <a:lstStyle>
            <a:lvl1pPr algn="r">
              <a:defRPr sz="1300"/>
            </a:lvl1pPr>
          </a:lstStyle>
          <a:p>
            <a:fld id="{AB8864CF-0112-488F-A624-4D46EE2D9569}" type="slidenum">
              <a:rPr lang="ko-KR" altLang="en-US" smtClean="0"/>
              <a:t>‹#›</a:t>
            </a:fld>
            <a:endParaRPr lang="ko-KR" altLang="en-US"/>
          </a:p>
        </p:txBody>
      </p:sp>
    </p:spTree>
    <p:extLst>
      <p:ext uri="{BB962C8B-B14F-4D97-AF65-F5344CB8AC3E}">
        <p14:creationId xmlns:p14="http://schemas.microsoft.com/office/powerpoint/2010/main" val="189003885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1" y="1"/>
            <a:ext cx="2945660" cy="496411"/>
          </a:xfrm>
          <a:prstGeom prst="rect">
            <a:avLst/>
          </a:prstGeom>
        </p:spPr>
        <p:txBody>
          <a:bodyPr vert="horz" lIns="95565" tIns="47781" rIns="95565" bIns="47781" rtlCol="0"/>
          <a:lstStyle>
            <a:lvl1pPr algn="l">
              <a:defRPr sz="1300"/>
            </a:lvl1pPr>
          </a:lstStyle>
          <a:p>
            <a:endParaRPr lang="ko-KR" altLang="en-US"/>
          </a:p>
        </p:txBody>
      </p:sp>
      <p:sp>
        <p:nvSpPr>
          <p:cNvPr id="3" name="날짜 개체 틀 2"/>
          <p:cNvSpPr>
            <a:spLocks noGrp="1"/>
          </p:cNvSpPr>
          <p:nvPr>
            <p:ph type="dt" idx="1"/>
          </p:nvPr>
        </p:nvSpPr>
        <p:spPr>
          <a:xfrm>
            <a:off x="3850444" y="1"/>
            <a:ext cx="2945660" cy="496411"/>
          </a:xfrm>
          <a:prstGeom prst="rect">
            <a:avLst/>
          </a:prstGeom>
        </p:spPr>
        <p:txBody>
          <a:bodyPr vert="horz" lIns="95565" tIns="47781" rIns="95565" bIns="47781" rtlCol="0"/>
          <a:lstStyle>
            <a:lvl1pPr algn="r">
              <a:defRPr sz="1300"/>
            </a:lvl1pPr>
          </a:lstStyle>
          <a:p>
            <a:fld id="{62271663-D1F4-4044-A62D-D8F2C94197FC}" type="datetimeFigureOut">
              <a:rPr lang="ko-KR" altLang="en-US" smtClean="0"/>
              <a:t>2020-11-27</a:t>
            </a:fld>
            <a:endParaRPr lang="ko-KR" altLang="en-US"/>
          </a:p>
        </p:txBody>
      </p:sp>
      <p:sp>
        <p:nvSpPr>
          <p:cNvPr id="4" name="슬라이드 이미지 개체 틀 3"/>
          <p:cNvSpPr>
            <a:spLocks noGrp="1" noRot="1" noChangeAspect="1"/>
          </p:cNvSpPr>
          <p:nvPr>
            <p:ph type="sldImg" idx="2"/>
          </p:nvPr>
        </p:nvSpPr>
        <p:spPr>
          <a:xfrm>
            <a:off x="915988" y="744538"/>
            <a:ext cx="4965700" cy="3724275"/>
          </a:xfrm>
          <a:prstGeom prst="rect">
            <a:avLst/>
          </a:prstGeom>
          <a:noFill/>
          <a:ln w="12700">
            <a:solidFill>
              <a:prstClr val="black"/>
            </a:solidFill>
          </a:ln>
        </p:spPr>
        <p:txBody>
          <a:bodyPr vert="horz" lIns="95565" tIns="47781" rIns="95565" bIns="47781" rtlCol="0" anchor="ctr"/>
          <a:lstStyle/>
          <a:p>
            <a:endParaRPr lang="ko-KR" altLang="en-US"/>
          </a:p>
        </p:txBody>
      </p:sp>
      <p:sp>
        <p:nvSpPr>
          <p:cNvPr id="5" name="슬라이드 노트 개체 틀 4"/>
          <p:cNvSpPr>
            <a:spLocks noGrp="1"/>
          </p:cNvSpPr>
          <p:nvPr>
            <p:ph type="body" sz="quarter" idx="3"/>
          </p:nvPr>
        </p:nvSpPr>
        <p:spPr>
          <a:xfrm>
            <a:off x="679768" y="4715908"/>
            <a:ext cx="5438140" cy="4467700"/>
          </a:xfrm>
          <a:prstGeom prst="rect">
            <a:avLst/>
          </a:prstGeom>
        </p:spPr>
        <p:txBody>
          <a:bodyPr vert="horz" lIns="95565" tIns="47781" rIns="95565" bIns="47781" rtlCol="0"/>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1" y="9430090"/>
            <a:ext cx="2945660" cy="496411"/>
          </a:xfrm>
          <a:prstGeom prst="rect">
            <a:avLst/>
          </a:prstGeom>
        </p:spPr>
        <p:txBody>
          <a:bodyPr vert="horz" lIns="95565" tIns="47781" rIns="95565" bIns="47781" rtlCol="0" anchor="b"/>
          <a:lstStyle>
            <a:lvl1pPr algn="l">
              <a:defRPr sz="1300"/>
            </a:lvl1pPr>
          </a:lstStyle>
          <a:p>
            <a:endParaRPr lang="ko-KR" altLang="en-US"/>
          </a:p>
        </p:txBody>
      </p:sp>
      <p:sp>
        <p:nvSpPr>
          <p:cNvPr id="7" name="슬라이드 번호 개체 틀 6"/>
          <p:cNvSpPr>
            <a:spLocks noGrp="1"/>
          </p:cNvSpPr>
          <p:nvPr>
            <p:ph type="sldNum" sz="quarter" idx="5"/>
          </p:nvPr>
        </p:nvSpPr>
        <p:spPr>
          <a:xfrm>
            <a:off x="3850444" y="9430090"/>
            <a:ext cx="2945660" cy="496411"/>
          </a:xfrm>
          <a:prstGeom prst="rect">
            <a:avLst/>
          </a:prstGeom>
        </p:spPr>
        <p:txBody>
          <a:bodyPr vert="horz" lIns="95565" tIns="47781" rIns="95565" bIns="47781" rtlCol="0" anchor="b"/>
          <a:lstStyle>
            <a:lvl1pPr algn="r">
              <a:defRPr sz="1300"/>
            </a:lvl1pPr>
          </a:lstStyle>
          <a:p>
            <a:fld id="{83C8A667-E847-461B-B8FE-068E7F59CC22}" type="slidenum">
              <a:rPr lang="ko-KR" altLang="en-US" smtClean="0"/>
              <a:t>‹#›</a:t>
            </a:fld>
            <a:endParaRPr lang="ko-KR" altLang="en-US"/>
          </a:p>
        </p:txBody>
      </p:sp>
    </p:spTree>
    <p:extLst>
      <p:ext uri="{BB962C8B-B14F-4D97-AF65-F5344CB8AC3E}">
        <p14:creationId xmlns:p14="http://schemas.microsoft.com/office/powerpoint/2010/main" val="766161040"/>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BDF3ECA4-1BD0-4D43-9E84-5C58403F1A48}" type="slidenum">
              <a:rPr lang="en-US" smtClean="0"/>
              <a:t>1</a:t>
            </a:fld>
            <a:endParaRPr lang="en-US"/>
          </a:p>
        </p:txBody>
      </p:sp>
    </p:spTree>
    <p:extLst>
      <p:ext uri="{BB962C8B-B14F-4D97-AF65-F5344CB8AC3E}">
        <p14:creationId xmlns:p14="http://schemas.microsoft.com/office/powerpoint/2010/main" val="39347017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627535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58395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176332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9421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en-US" altLang="ko-KR" sz="1200" kern="1200" dirty="0">
              <a:solidFill>
                <a:schemeClr val="tx1"/>
              </a:solidFill>
              <a:effectLst/>
              <a:latin typeface="+mn-lt"/>
              <a:ea typeface="+mn-ea"/>
              <a:cs typeface="+mn-cs"/>
            </a:endParaRPr>
          </a:p>
          <a:p>
            <a:endParaRPr lang="ko-KR" altLang="en-US" dirty="0"/>
          </a:p>
        </p:txBody>
      </p:sp>
      <p:sp>
        <p:nvSpPr>
          <p:cNvPr id="4" name="슬라이드 번호 개체 틀 3"/>
          <p:cNvSpPr>
            <a:spLocks noGrp="1"/>
          </p:cNvSpPr>
          <p:nvPr>
            <p:ph type="sldNum" sz="quarter" idx="10"/>
          </p:nvPr>
        </p:nvSpPr>
        <p:spPr/>
        <p:txBody>
          <a:bodyPr/>
          <a:lstStyle/>
          <a:p>
            <a:fld id="{83C8A667-E847-461B-B8FE-068E7F59CC22}" type="slidenum">
              <a:rPr lang="ko-KR" altLang="en-US" smtClean="0"/>
              <a:t>2</a:t>
            </a:fld>
            <a:endParaRPr lang="ko-KR" altLang="en-US" dirty="0"/>
          </a:p>
        </p:txBody>
      </p:sp>
    </p:spTree>
    <p:extLst>
      <p:ext uri="{BB962C8B-B14F-4D97-AF65-F5344CB8AC3E}">
        <p14:creationId xmlns:p14="http://schemas.microsoft.com/office/powerpoint/2010/main" val="25841847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en-US" altLang="ko-KR" sz="1200" kern="1200" dirty="0">
              <a:solidFill>
                <a:schemeClr val="tx1"/>
              </a:solidFill>
              <a:effectLst/>
              <a:latin typeface="+mn-lt"/>
              <a:ea typeface="+mn-ea"/>
              <a:cs typeface="+mn-cs"/>
            </a:endParaRPr>
          </a:p>
          <a:p>
            <a:endParaRPr lang="ko-KR" altLang="en-US" dirty="0"/>
          </a:p>
        </p:txBody>
      </p:sp>
      <p:sp>
        <p:nvSpPr>
          <p:cNvPr id="4" name="슬라이드 번호 개체 틀 3"/>
          <p:cNvSpPr>
            <a:spLocks noGrp="1"/>
          </p:cNvSpPr>
          <p:nvPr>
            <p:ph type="sldNum" sz="quarter" idx="10"/>
          </p:nvPr>
        </p:nvSpPr>
        <p:spPr/>
        <p:txBody>
          <a:bodyPr/>
          <a:lstStyle/>
          <a:p>
            <a:fld id="{83C8A667-E847-461B-B8FE-068E7F59CC22}" type="slidenum">
              <a:rPr lang="ko-KR" altLang="en-US" smtClean="0"/>
              <a:t>3</a:t>
            </a:fld>
            <a:endParaRPr lang="ko-KR" altLang="en-US" dirty="0"/>
          </a:p>
        </p:txBody>
      </p:sp>
    </p:spTree>
    <p:extLst>
      <p:ext uri="{BB962C8B-B14F-4D97-AF65-F5344CB8AC3E}">
        <p14:creationId xmlns:p14="http://schemas.microsoft.com/office/powerpoint/2010/main" val="29014944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69275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6057785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10137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548404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189343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dirty="0"/>
              <a:t>Click to edit Master title style</a:t>
            </a:r>
          </a:p>
        </p:txBody>
      </p:sp>
      <p:sp>
        <p:nvSpPr>
          <p:cNvPr id="3" name="Subtitle 2"/>
          <p:cNvSpPr>
            <a:spLocks noGrp="1"/>
          </p:cNvSpPr>
          <p:nvPr>
            <p:ph type="subTitle" idx="1"/>
          </p:nvPr>
        </p:nvSpPr>
        <p:spPr>
          <a:xfrm>
            <a:off x="1143000" y="4090368"/>
            <a:ext cx="6858000" cy="1167431"/>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628650" y="6356351"/>
            <a:ext cx="20574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a:xfrm>
            <a:off x="3028950" y="6356351"/>
            <a:ext cx="30861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Slide Number Placeholder 5"/>
          <p:cNvSpPr>
            <a:spLocks noGrp="1"/>
          </p:cNvSpPr>
          <p:nvPr>
            <p:ph type="sldNum" sz="quarter" idx="4"/>
          </p:nvPr>
        </p:nvSpPr>
        <p:spPr>
          <a:xfrm>
            <a:off x="6457950" y="6549126"/>
            <a:ext cx="2057400" cy="226714"/>
          </a:xfrm>
          <a:prstGeom prst="rect">
            <a:avLst/>
          </a:prstGeom>
        </p:spPr>
        <p:txBody>
          <a:bodyPr vert="horz" lIns="91440" tIns="45720" rIns="91440" bIns="45720" rtlCol="0" anchor="ctr"/>
          <a:lstStyle>
            <a:lvl1pPr algn="r">
              <a:defRPr sz="1200">
                <a:solidFill>
                  <a:schemeClr val="accent1">
                    <a:lumMod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5E78E519-B62D-4FC2-9638-E7F92C89A7E0}" type="slidenum">
              <a:rPr kumimoji="0" lang="en-US" sz="1200" b="0" i="0" u="none" strike="noStrike" kern="1200" cap="none" spc="0" normalizeH="0" baseline="0" noProof="0" smtClean="0">
                <a:ln>
                  <a:noFill/>
                </a:ln>
                <a:solidFill>
                  <a:srgbClr val="0F6FC6">
                    <a:lumMod val="75000"/>
                  </a:srgb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srgbClr val="0F6FC6">
                  <a:lumMod val="75000"/>
                </a:srgb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37724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02571" y="179368"/>
            <a:ext cx="8159798" cy="498376"/>
          </a:xfrm>
        </p:spPr>
        <p:txBody>
          <a:bodyPr>
            <a:noAutofit/>
          </a:bodyPr>
          <a:lstStyle>
            <a:lvl1pPr>
              <a:defRPr sz="3000" b="1"/>
            </a:lvl1pPr>
          </a:lstStyle>
          <a:p>
            <a:r>
              <a:rPr lang="en-US" dirty="0"/>
              <a:t>Click to edit Master title style</a:t>
            </a:r>
          </a:p>
        </p:txBody>
      </p:sp>
      <p:sp>
        <p:nvSpPr>
          <p:cNvPr id="3" name="Content Placeholder 2"/>
          <p:cNvSpPr>
            <a:spLocks noGrp="1"/>
          </p:cNvSpPr>
          <p:nvPr>
            <p:ph idx="1"/>
          </p:nvPr>
        </p:nvSpPr>
        <p:spPr>
          <a:xfrm>
            <a:off x="502571" y="984202"/>
            <a:ext cx="8159798" cy="5358228"/>
          </a:xfrm>
        </p:spPr>
        <p:txBody>
          <a:bodyPr/>
          <a:lstStyle>
            <a:lvl1pPr marL="288000" indent="-288000" algn="just">
              <a:spcBef>
                <a:spcPts val="2000"/>
              </a:spcBef>
              <a:defRPr sz="2800" b="0"/>
            </a:lvl1pPr>
            <a:lvl2pPr algn="just">
              <a:lnSpc>
                <a:spcPct val="110000"/>
              </a:lnSpc>
              <a:spcBef>
                <a:spcPts val="1000"/>
              </a:spcBef>
              <a:defRPr>
                <a:solidFill>
                  <a:srgbClr val="004479"/>
                </a:solidFill>
              </a:defRPr>
            </a:lvl2pPr>
            <a:lvl3pPr marL="1143000" indent="-228600" algn="just">
              <a:buFont typeface="Wingdings" panose="05000000000000000000" pitchFamily="2" charset="2"/>
              <a:buChar char="§"/>
              <a:defRPr sz="2000">
                <a:solidFill>
                  <a:srgbClr val="0070C0"/>
                </a:solidFill>
              </a:defRPr>
            </a:lvl3pPr>
            <a:lvl4pPr marL="1600200" indent="-228600" algn="just">
              <a:buFont typeface="Wingdings" panose="05000000000000000000" pitchFamily="2" charset="2"/>
              <a:buChar char="§"/>
              <a:defRPr sz="2000">
                <a:solidFill>
                  <a:srgbClr val="0070C0"/>
                </a:solidFill>
              </a:defRPr>
            </a:lvl4pPr>
            <a:lvl5pPr marL="2057400" indent="-228600" algn="just">
              <a:buFont typeface="Wingdings" panose="05000000000000000000" pitchFamily="2" charset="2"/>
              <a:buChar char="§"/>
              <a:defRPr sz="2000">
                <a:solidFill>
                  <a:srgbClr val="0070C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9" name="Straight Connector 8"/>
          <p:cNvCxnSpPr/>
          <p:nvPr/>
        </p:nvCxnSpPr>
        <p:spPr>
          <a:xfrm>
            <a:off x="554508" y="749416"/>
            <a:ext cx="8046720" cy="0"/>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5" name="Slide Number Placeholder 5"/>
          <p:cNvSpPr>
            <a:spLocks noGrp="1"/>
          </p:cNvSpPr>
          <p:nvPr>
            <p:ph type="sldNum" sz="quarter" idx="4"/>
          </p:nvPr>
        </p:nvSpPr>
        <p:spPr>
          <a:xfrm>
            <a:off x="6457950" y="6549126"/>
            <a:ext cx="2057400" cy="226714"/>
          </a:xfrm>
          <a:prstGeom prst="rect">
            <a:avLst/>
          </a:prstGeom>
        </p:spPr>
        <p:txBody>
          <a:bodyPr vert="horz" lIns="91440" tIns="45720" rIns="91440" bIns="45720" rtlCol="0" anchor="ctr"/>
          <a:lstStyle>
            <a:lvl1pPr algn="r">
              <a:defRPr sz="1200">
                <a:solidFill>
                  <a:schemeClr val="accent1">
                    <a:lumMod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5E78E519-B62D-4FC2-9638-E7F92C89A7E0}" type="slidenum">
              <a:rPr kumimoji="0" lang="en-US" sz="1200" b="0" i="0" u="none" strike="noStrike" kern="1200" cap="none" spc="0" normalizeH="0" baseline="0" noProof="0" smtClean="0">
                <a:ln>
                  <a:noFill/>
                </a:ln>
                <a:solidFill>
                  <a:srgbClr val="0F6FC6">
                    <a:lumMod val="75000"/>
                  </a:srgb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srgbClr val="0F6FC6">
                  <a:lumMod val="75000"/>
                </a:srgb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8946454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018831"/>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28650" y="1383957"/>
            <a:ext cx="7886700" cy="4793006"/>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r>
              <a:rPr lang="ko-KR" altLang="en-US" dirty="0"/>
              <a:t>ㅇㅇㅇㅇㅇㅇㅇㅇㅇㅇㅇㅇㅇㅇㅇㅇㅇㅇㅇㅇㅇㅇㅇ아아ㅇㅇㅇㅇㅇㅇㅇㅇㅇㅇㅇㅇㅇㅇㅇㅇㅇㅇㅇㅇㅇㅇㅇㅇㅇㅇㅇㅇㅇㅇㅇㅇㅇㅇㅇㅇㅇㅇㅇㅇㅇㅇㅇㅇㅇㅇㅇㅇㅇㅇㅇ아아아아ㅏㅇ아ㅏ아아아아아아ㅏ앙아아아아ㅏ아아아아아앙</a:t>
            </a:r>
            <a:endParaRPr lang="en-US" dirty="0"/>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6457950" y="6549126"/>
            <a:ext cx="2057400" cy="226714"/>
          </a:xfrm>
          <a:prstGeom prst="rect">
            <a:avLst/>
          </a:prstGeom>
        </p:spPr>
        <p:txBody>
          <a:bodyPr vert="horz" lIns="91440" tIns="45720" rIns="91440" bIns="45720" rtlCol="0" anchor="ctr"/>
          <a:lstStyle>
            <a:lvl1pPr algn="r">
              <a:defRPr sz="1200">
                <a:solidFill>
                  <a:schemeClr val="accent1">
                    <a:lumMod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5E78E519-B62D-4FC2-9638-E7F92C89A7E0}" type="slidenum">
              <a:rPr kumimoji="0" lang="en-US" sz="1200" b="0" i="0" u="none" strike="noStrike" kern="1200" cap="none" spc="0" normalizeH="0" baseline="0" noProof="0" smtClean="0">
                <a:ln>
                  <a:noFill/>
                </a:ln>
                <a:solidFill>
                  <a:srgbClr val="0F6FC6">
                    <a:lumMod val="75000"/>
                  </a:srgb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srgbClr val="0F6FC6">
                  <a:lumMod val="75000"/>
                </a:srgbClr>
              </a:solidFill>
              <a:effectLst/>
              <a:uLnTx/>
              <a:uFillTx/>
              <a:latin typeface="Calibri" panose="020F0502020204030204"/>
              <a:ea typeface="+mn-ea"/>
              <a:cs typeface="+mn-cs"/>
            </a:endParaRPr>
          </a:p>
        </p:txBody>
      </p:sp>
      <p:cxnSp>
        <p:nvCxnSpPr>
          <p:cNvPr id="5" name="Straight Connector 4"/>
          <p:cNvCxnSpPr/>
          <p:nvPr/>
        </p:nvCxnSpPr>
        <p:spPr>
          <a:xfrm>
            <a:off x="554508" y="6464756"/>
            <a:ext cx="8046720" cy="0"/>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2952010"/>
      </p:ext>
    </p:extLst>
  </p:cSld>
  <p:clrMap bg1="lt1" tx1="dk1" bg2="lt2" tx2="dk2" accent1="accent1" accent2="accent2" accent3="accent3" accent4="accent4" accent5="accent5" accent6="accent6" hlink="hlink" folHlink="folHlink"/>
  <p:sldLayoutIdLst>
    <p:sldLayoutId id="2147483662" r:id="rId1"/>
    <p:sldLayoutId id="2147483663" r:id="rId2"/>
  </p:sldLayoutIdLst>
  <p:hf hdr="0" dt="0"/>
  <p:txStyles>
    <p:titleStyle>
      <a:lvl1pPr algn="l" defTabSz="914400" rtl="0" eaLnBrk="1" latinLnBrk="0" hangingPunct="1">
        <a:lnSpc>
          <a:spcPct val="90000"/>
        </a:lnSpc>
        <a:spcBef>
          <a:spcPct val="0"/>
        </a:spcBef>
        <a:buNone/>
        <a:defRPr sz="3200" b="1" kern="1200">
          <a:solidFill>
            <a:schemeClr val="accent1">
              <a:lumMod val="75000"/>
            </a:schemeClr>
          </a:solidFill>
          <a:latin typeface="+mn-lt"/>
          <a:ea typeface="+mj-ea"/>
          <a:cs typeface="+mj-cs"/>
        </a:defRPr>
      </a:lvl1pPr>
    </p:titleStyle>
    <p:bodyStyle>
      <a:lvl1pPr marL="228600" indent="-228600" algn="l" defTabSz="914400" rtl="0" eaLnBrk="1" latinLnBrk="0" hangingPunct="1">
        <a:lnSpc>
          <a:spcPct val="90000"/>
        </a:lnSpc>
        <a:spcBef>
          <a:spcPts val="1000"/>
        </a:spcBef>
        <a:buClr>
          <a:srgbClr val="FF0000"/>
        </a:buClr>
        <a:buFont typeface="Wingdings" panose="05000000000000000000" pitchFamily="2" charset="2"/>
        <a:buChar char="§"/>
        <a:defRPr sz="2400" kern="0" baseline="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2.png"/><Relationship Id="rId4" Type="http://schemas.microsoft.com/office/2007/relationships/hdphoto" Target="../media/hdphoto1.wdp"/></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11560" y="799714"/>
            <a:ext cx="8062664" cy="1592580"/>
          </a:xfrm>
        </p:spPr>
        <p:txBody>
          <a:bodyPr anchor="ctr">
            <a:noAutofit/>
          </a:bodyPr>
          <a:lstStyle/>
          <a:p>
            <a:pPr>
              <a:lnSpc>
                <a:spcPct val="100000"/>
              </a:lnSpc>
            </a:pPr>
            <a:br>
              <a:rPr lang="en-US" altLang="ko-KR" sz="3200" dirty="0">
                <a:solidFill>
                  <a:schemeClr val="tx2"/>
                </a:solidFill>
                <a:latin typeface="+mn-ea"/>
              </a:rPr>
            </a:br>
            <a:r>
              <a:rPr lang="en-US" altLang="ko-KR" sz="3000" dirty="0">
                <a:solidFill>
                  <a:schemeClr val="tx2"/>
                </a:solidFill>
                <a:latin typeface="+mn-ea"/>
              </a:rPr>
              <a:t>Movie Recommendation Page</a:t>
            </a:r>
            <a:endParaRPr lang="en-US" sz="3000" b="0" dirty="0">
              <a:solidFill>
                <a:schemeClr val="tx2"/>
              </a:solidFill>
              <a:latin typeface="+mn-ea"/>
              <a:ea typeface="+mn-ea"/>
            </a:endParaRPr>
          </a:p>
        </p:txBody>
      </p:sp>
      <mc:AlternateContent xmlns:mc="http://schemas.openxmlformats.org/markup-compatibility/2006" xmlns:a14="http://schemas.microsoft.com/office/drawing/2010/main">
        <mc:Choice Requires="a14">
          <p:sp>
            <p:nvSpPr>
              <p:cNvPr id="6" name="부제목 5"/>
              <p:cNvSpPr>
                <a:spLocks noGrp="1"/>
              </p:cNvSpPr>
              <p:nvPr>
                <p:ph type="subTitle" idx="1"/>
              </p:nvPr>
            </p:nvSpPr>
            <p:spPr>
              <a:xfrm>
                <a:off x="874490" y="3680580"/>
                <a:ext cx="7395019" cy="1413163"/>
              </a:xfrm>
            </p:spPr>
            <p:txBody>
              <a:bodyPr>
                <a:normAutofit/>
              </a:bodyPr>
              <a:lstStyle/>
              <a:p>
                <a:endParaRPr lang="en-US" altLang="ko-KR" sz="2000" dirty="0">
                  <a:solidFill>
                    <a:schemeClr val="accent1">
                      <a:lumMod val="75000"/>
                    </a:schemeClr>
                  </a:solidFill>
                </a:endParaRPr>
              </a:p>
              <a:p>
                <a:endParaRPr lang="en-US" altLang="ko-KR" sz="600" dirty="0">
                  <a:solidFill>
                    <a:schemeClr val="accent1">
                      <a:lumMod val="75000"/>
                    </a:schemeClr>
                  </a:solidFill>
                </a:endParaRPr>
              </a:p>
              <a:p>
                <a:pPr/>
                <a14:m>
                  <m:oMathPara xmlns:m="http://schemas.openxmlformats.org/officeDocument/2006/math">
                    <m:oMathParaPr>
                      <m:jc m:val="centerGroup"/>
                    </m:oMathParaPr>
                    <m:oMath xmlns:m="http://schemas.openxmlformats.org/officeDocument/2006/math">
                      <m:r>
                        <a:rPr lang="en-US" altLang="ko-KR" sz="2000" b="0" i="1" smtClean="0">
                          <a:solidFill>
                            <a:schemeClr val="tx1"/>
                          </a:solidFill>
                          <a:latin typeface="Cambria Math" panose="02040503050406030204" pitchFamily="18" charset="0"/>
                        </a:rPr>
                        <m:t>𝑆𝑆𝐴𝐹𝑌</m:t>
                      </m:r>
                      <m:r>
                        <a:rPr lang="en-US" altLang="ko-KR" sz="2000" b="0" i="1" smtClean="0">
                          <a:solidFill>
                            <a:schemeClr val="tx1"/>
                          </a:solidFill>
                          <a:latin typeface="Cambria Math" panose="02040503050406030204" pitchFamily="18" charset="0"/>
                        </a:rPr>
                        <m:t> 4</m:t>
                      </m:r>
                      <m:r>
                        <a:rPr lang="ko-KR" altLang="en-US" sz="2000" b="0" i="1" smtClean="0">
                          <a:solidFill>
                            <a:schemeClr val="tx1"/>
                          </a:solidFill>
                          <a:latin typeface="Cambria Math" panose="02040503050406030204" pitchFamily="18" charset="0"/>
                        </a:rPr>
                        <m:t>기</m:t>
                      </m:r>
                      <m:r>
                        <a:rPr lang="en-US" altLang="ko-KR" sz="2000" b="0" i="1" smtClean="0">
                          <a:solidFill>
                            <a:schemeClr val="tx1"/>
                          </a:solidFill>
                          <a:latin typeface="Cambria Math" panose="02040503050406030204" pitchFamily="18" charset="0"/>
                        </a:rPr>
                        <m:t> </m:t>
                      </m:r>
                      <m:r>
                        <a:rPr lang="ko-KR" altLang="en-US" sz="2000" b="0" i="1" smtClean="0">
                          <a:solidFill>
                            <a:schemeClr val="tx1"/>
                          </a:solidFill>
                          <a:latin typeface="Cambria Math" panose="02040503050406030204" pitchFamily="18" charset="0"/>
                        </a:rPr>
                        <m:t>서울</m:t>
                      </m:r>
                      <m:r>
                        <a:rPr lang="en-US" altLang="ko-KR" sz="2000" b="0" i="1" smtClean="0">
                          <a:solidFill>
                            <a:schemeClr val="tx1"/>
                          </a:solidFill>
                          <a:latin typeface="Cambria Math" panose="02040503050406030204" pitchFamily="18" charset="0"/>
                        </a:rPr>
                        <m:t> 2</m:t>
                      </m:r>
                      <m:r>
                        <a:rPr lang="ko-KR" altLang="en-US" sz="2000" b="0" i="1" smtClean="0">
                          <a:solidFill>
                            <a:schemeClr val="tx1"/>
                          </a:solidFill>
                          <a:latin typeface="Cambria Math" panose="02040503050406030204" pitchFamily="18" charset="0"/>
                        </a:rPr>
                        <m:t>반</m:t>
                      </m:r>
                      <m:r>
                        <a:rPr lang="en-US" altLang="ko-KR" sz="2000" b="0" i="1" smtClean="0">
                          <a:solidFill>
                            <a:schemeClr val="tx1"/>
                          </a:solidFill>
                          <a:latin typeface="Cambria Math" panose="02040503050406030204" pitchFamily="18" charset="0"/>
                        </a:rPr>
                        <m:t> </m:t>
                      </m:r>
                    </m:oMath>
                  </m:oMathPara>
                </a14:m>
                <a:endParaRPr lang="en-US" altLang="ko-KR" sz="2000" i="1" dirty="0">
                  <a:solidFill>
                    <a:schemeClr val="tx1"/>
                  </a:solidFill>
                </a:endParaRPr>
              </a:p>
              <a:p>
                <a:r>
                  <a:rPr lang="ko-KR" altLang="en-US" sz="1800" b="1" dirty="0" err="1">
                    <a:solidFill>
                      <a:schemeClr val="tx1"/>
                    </a:solidFill>
                  </a:rPr>
                  <a:t>박주동</a:t>
                </a:r>
                <a:r>
                  <a:rPr lang="ko-KR" altLang="en-US" sz="1800" b="1" dirty="0">
                    <a:solidFill>
                      <a:schemeClr val="tx1"/>
                    </a:solidFill>
                  </a:rPr>
                  <a:t>   김수진   김수연</a:t>
                </a:r>
                <a:endParaRPr lang="en-US" altLang="ko-KR" sz="1800" b="1" dirty="0">
                  <a:solidFill>
                    <a:schemeClr val="tx1"/>
                  </a:solidFill>
                </a:endParaRPr>
              </a:p>
            </p:txBody>
          </p:sp>
        </mc:Choice>
        <mc:Fallback xmlns="">
          <p:sp>
            <p:nvSpPr>
              <p:cNvPr id="6" name="부제목 5"/>
              <p:cNvSpPr>
                <a:spLocks noGrp="1" noRot="1" noChangeAspect="1" noMove="1" noResize="1" noEditPoints="1" noAdjustHandles="1" noChangeArrowheads="1" noChangeShapeType="1" noTextEdit="1"/>
              </p:cNvSpPr>
              <p:nvPr>
                <p:ph type="subTitle" idx="1"/>
              </p:nvPr>
            </p:nvSpPr>
            <p:spPr>
              <a:xfrm>
                <a:off x="874490" y="3680580"/>
                <a:ext cx="7395019" cy="1413163"/>
              </a:xfrm>
              <a:blipFill>
                <a:blip r:embed="rId3"/>
                <a:stretch>
                  <a:fillRect/>
                </a:stretch>
              </a:blipFill>
            </p:spPr>
            <p:txBody>
              <a:bodyPr/>
              <a:lstStyle/>
              <a:p>
                <a:r>
                  <a:rPr lang="ko-KR" altLang="en-US">
                    <a:noFill/>
                  </a:rPr>
                  <a:t> </a:t>
                </a:r>
              </a:p>
            </p:txBody>
          </p:sp>
        </mc:Fallback>
      </mc:AlternateContent>
      <p:sp>
        <p:nvSpPr>
          <p:cNvPr id="9" name="TextBox 8"/>
          <p:cNvSpPr txBox="1"/>
          <p:nvPr/>
        </p:nvSpPr>
        <p:spPr>
          <a:xfrm>
            <a:off x="3552362" y="5229200"/>
            <a:ext cx="2039276" cy="369332"/>
          </a:xfrm>
          <a:prstGeom prst="rect">
            <a:avLst/>
          </a:prstGeom>
          <a:noFill/>
        </p:spPr>
        <p:txBody>
          <a:bodyPr wrap="none" rtlCol="0">
            <a:spAutoFit/>
          </a:bodyPr>
          <a:lstStyle/>
          <a:p>
            <a:pPr algn="ctr"/>
            <a:r>
              <a:rPr lang="en-US" altLang="ko-KR" dirty="0">
                <a:solidFill>
                  <a:schemeClr val="tx1">
                    <a:lumMod val="75000"/>
                    <a:lumOff val="25000"/>
                  </a:schemeClr>
                </a:solidFill>
              </a:rPr>
              <a:t>November 26, 2020</a:t>
            </a:r>
          </a:p>
        </p:txBody>
      </p:sp>
      <p:pic>
        <p:nvPicPr>
          <p:cNvPr id="4" name="그림 3">
            <a:extLst>
              <a:ext uri="{FF2B5EF4-FFF2-40B4-BE49-F238E27FC236}">
                <a16:creationId xmlns:a16="http://schemas.microsoft.com/office/drawing/2014/main" id="{3A3C7D03-DAB2-4E73-B183-2A59E1D280D1}"/>
              </a:ext>
            </a:extLst>
          </p:cNvPr>
          <p:cNvPicPr>
            <a:picLocks noChangeAspect="1"/>
          </p:cNvPicPr>
          <p:nvPr/>
        </p:nvPicPr>
        <p:blipFill>
          <a:blip r:embed="rId4"/>
          <a:stretch>
            <a:fillRect/>
          </a:stretch>
        </p:blipFill>
        <p:spPr>
          <a:xfrm>
            <a:off x="2889770" y="2132856"/>
            <a:ext cx="3194398" cy="1440160"/>
          </a:xfrm>
          <a:prstGeom prst="ellipse">
            <a:avLst/>
          </a:prstGeom>
          <a:ln>
            <a:noFill/>
          </a:ln>
          <a:effectLst>
            <a:softEdge rad="112500"/>
          </a:effectLst>
        </p:spPr>
      </p:pic>
    </p:spTree>
    <p:extLst>
      <p:ext uri="{BB962C8B-B14F-4D97-AF65-F5344CB8AC3E}">
        <p14:creationId xmlns:p14="http://schemas.microsoft.com/office/powerpoint/2010/main" val="22343432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그림 12">
            <a:extLst>
              <a:ext uri="{FF2B5EF4-FFF2-40B4-BE49-F238E27FC236}">
                <a16:creationId xmlns:a16="http://schemas.microsoft.com/office/drawing/2014/main" id="{82D447FD-FD70-4CD0-944E-4439F1ACDC2A}"/>
              </a:ext>
            </a:extLst>
          </p:cNvPr>
          <p:cNvPicPr>
            <a:picLocks noChangeAspect="1"/>
          </p:cNvPicPr>
          <p:nvPr/>
        </p:nvPicPr>
        <p:blipFill rotWithShape="1">
          <a:blip r:embed="rId3">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11500"/>
                    </a14:imgEffect>
                    <a14:imgEffect>
                      <a14:saturation sat="98000"/>
                    </a14:imgEffect>
                  </a14:imgLayer>
                </a14:imgProps>
              </a:ext>
            </a:extLst>
          </a:blip>
          <a:srcRect l="9881" t="6121" r="25276" b="8609"/>
          <a:stretch/>
        </p:blipFill>
        <p:spPr>
          <a:xfrm rot="2632242">
            <a:off x="4297726" y="2971562"/>
            <a:ext cx="713502" cy="711181"/>
          </a:xfrm>
          <a:prstGeom prst="rect">
            <a:avLst/>
          </a:prstGeom>
        </p:spPr>
      </p:pic>
      <p:sp>
        <p:nvSpPr>
          <p:cNvPr id="14" name="직사각형 13">
            <a:extLst>
              <a:ext uri="{FF2B5EF4-FFF2-40B4-BE49-F238E27FC236}">
                <a16:creationId xmlns:a16="http://schemas.microsoft.com/office/drawing/2014/main" id="{3058306E-6C7A-4E8F-B818-D1E4C8C928DB}"/>
              </a:ext>
            </a:extLst>
          </p:cNvPr>
          <p:cNvSpPr/>
          <p:nvPr/>
        </p:nvSpPr>
        <p:spPr>
          <a:xfrm>
            <a:off x="1126086" y="3225937"/>
            <a:ext cx="3157882" cy="369332"/>
          </a:xfrm>
          <a:prstGeom prst="rect">
            <a:avLst/>
          </a:prstGeom>
          <a:solidFill>
            <a:schemeClr val="accent2">
              <a:lumMod val="40000"/>
              <a:lumOff val="60000"/>
              <a:alpha val="39000"/>
            </a:schemeClr>
          </a:solidFill>
          <a:ln algn="ctr">
            <a:noFill/>
          </a:ln>
        </p:spPr>
        <p:style>
          <a:lnRef idx="2">
            <a:schemeClr val="accent1">
              <a:shade val="2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a:defRPr lang="ko-KR" altLang="en-US"/>
            </a:pPr>
            <a:endParaRPr lang="en-US" altLang="ko-KR" sz="1600" dirty="0"/>
          </a:p>
        </p:txBody>
      </p:sp>
      <p:sp>
        <p:nvSpPr>
          <p:cNvPr id="5" name="제목 4"/>
          <p:cNvSpPr>
            <a:spLocks noGrp="1"/>
          </p:cNvSpPr>
          <p:nvPr>
            <p:ph type="title"/>
          </p:nvPr>
        </p:nvSpPr>
        <p:spPr/>
        <p:txBody>
          <a:bodyPr/>
          <a:lstStyle/>
          <a:p>
            <a:r>
              <a:rPr lang="en-US" altLang="ko-KR" sz="2700" dirty="0"/>
              <a:t>3-4. Review</a:t>
            </a:r>
            <a:r>
              <a:rPr lang="ko-KR" altLang="en-US" sz="2700" dirty="0"/>
              <a:t> </a:t>
            </a:r>
            <a:r>
              <a:rPr lang="en-US" altLang="ko-KR" sz="2700" dirty="0"/>
              <a:t>List</a:t>
            </a:r>
            <a:endParaRPr lang="ko-KR" altLang="en-US" sz="2700" dirty="0"/>
          </a:p>
        </p:txBody>
      </p:sp>
      <p:sp>
        <p:nvSpPr>
          <p:cNvPr id="3" name="슬라이드 번호 개체 틀 2"/>
          <p:cNvSpPr>
            <a:spLocks noGrp="1"/>
          </p:cNvSpPr>
          <p:nvPr>
            <p:ph type="sldNum" sz="quarter" idx="4"/>
          </p:nvPr>
        </p:nvSpPr>
        <p:spPr/>
        <p:txBody>
          <a:bodyPr/>
          <a:lstStyle/>
          <a:p>
            <a:fld id="{856B2EEB-F1AF-46EB-984F-2EE790ECE3A9}" type="slidenum">
              <a:rPr lang="ko-KR" altLang="en-US" smtClean="0"/>
              <a:pPr/>
              <a:t>10</a:t>
            </a:fld>
            <a:endParaRPr lang="ko-KR" altLang="en-US" dirty="0"/>
          </a:p>
        </p:txBody>
      </p:sp>
      <p:pic>
        <p:nvPicPr>
          <p:cNvPr id="12" name="그림 11">
            <a:extLst>
              <a:ext uri="{FF2B5EF4-FFF2-40B4-BE49-F238E27FC236}">
                <a16:creationId xmlns:a16="http://schemas.microsoft.com/office/drawing/2014/main" id="{EE85790A-A894-46A8-B7C8-95F02F8A23EE}"/>
              </a:ext>
            </a:extLst>
          </p:cNvPr>
          <p:cNvPicPr>
            <a:picLocks noChangeAspect="1"/>
          </p:cNvPicPr>
          <p:nvPr/>
        </p:nvPicPr>
        <p:blipFill>
          <a:blip r:embed="rId5"/>
          <a:stretch>
            <a:fillRect/>
          </a:stretch>
        </p:blipFill>
        <p:spPr>
          <a:xfrm>
            <a:off x="7020272" y="-27384"/>
            <a:ext cx="1638428" cy="738667"/>
          </a:xfrm>
          <a:prstGeom prst="ellipse">
            <a:avLst/>
          </a:prstGeom>
          <a:ln>
            <a:noFill/>
          </a:ln>
          <a:effectLst>
            <a:softEdge rad="112500"/>
          </a:effectLst>
        </p:spPr>
      </p:pic>
      <p:pic>
        <p:nvPicPr>
          <p:cNvPr id="2" name="그림 1">
            <a:extLst>
              <a:ext uri="{FF2B5EF4-FFF2-40B4-BE49-F238E27FC236}">
                <a16:creationId xmlns:a16="http://schemas.microsoft.com/office/drawing/2014/main" id="{0306E936-44D8-4FB7-8F0F-4ECB03DD76E7}"/>
              </a:ext>
            </a:extLst>
          </p:cNvPr>
          <p:cNvPicPr>
            <a:picLocks noChangeAspect="1"/>
          </p:cNvPicPr>
          <p:nvPr/>
        </p:nvPicPr>
        <p:blipFill>
          <a:blip r:embed="rId6"/>
          <a:stretch>
            <a:fillRect/>
          </a:stretch>
        </p:blipFill>
        <p:spPr>
          <a:xfrm>
            <a:off x="1139526" y="3710975"/>
            <a:ext cx="6888858" cy="2454329"/>
          </a:xfrm>
          <a:prstGeom prst="rect">
            <a:avLst/>
          </a:prstGeom>
        </p:spPr>
      </p:pic>
      <p:pic>
        <p:nvPicPr>
          <p:cNvPr id="4" name="그림 3">
            <a:extLst>
              <a:ext uri="{FF2B5EF4-FFF2-40B4-BE49-F238E27FC236}">
                <a16:creationId xmlns:a16="http://schemas.microsoft.com/office/drawing/2014/main" id="{620ACD3F-F6CA-4C08-ADA6-DDB1F6EACCD4}"/>
              </a:ext>
            </a:extLst>
          </p:cNvPr>
          <p:cNvPicPr>
            <a:picLocks noChangeAspect="1"/>
          </p:cNvPicPr>
          <p:nvPr/>
        </p:nvPicPr>
        <p:blipFill>
          <a:blip r:embed="rId7"/>
          <a:stretch>
            <a:fillRect/>
          </a:stretch>
        </p:blipFill>
        <p:spPr>
          <a:xfrm>
            <a:off x="1139526" y="980728"/>
            <a:ext cx="6888858" cy="2174083"/>
          </a:xfrm>
          <a:prstGeom prst="rect">
            <a:avLst/>
          </a:prstGeom>
        </p:spPr>
      </p:pic>
      <p:sp>
        <p:nvSpPr>
          <p:cNvPr id="8" name="TextBox 7">
            <a:extLst>
              <a:ext uri="{FF2B5EF4-FFF2-40B4-BE49-F238E27FC236}">
                <a16:creationId xmlns:a16="http://schemas.microsoft.com/office/drawing/2014/main" id="{1FCE5B33-3C6A-4889-A3AB-68D5A1C668AA}"/>
              </a:ext>
            </a:extLst>
          </p:cNvPr>
          <p:cNvSpPr txBox="1"/>
          <p:nvPr/>
        </p:nvSpPr>
        <p:spPr>
          <a:xfrm>
            <a:off x="1115616" y="3230732"/>
            <a:ext cx="2880320" cy="338554"/>
          </a:xfrm>
          <a:prstGeom prst="rect">
            <a:avLst/>
          </a:prstGeom>
          <a:noFill/>
        </p:spPr>
        <p:txBody>
          <a:bodyPr wrap="square" rtlCol="0">
            <a:spAutoFit/>
          </a:bodyPr>
          <a:lstStyle/>
          <a:p>
            <a:pPr marL="285750" indent="-285750">
              <a:buFont typeface="Wingdings" panose="05000000000000000000" pitchFamily="2" charset="2"/>
              <a:buChar char="ü"/>
            </a:pPr>
            <a:r>
              <a:rPr lang="ko-KR" altLang="en-US" sz="1600" dirty="0"/>
              <a:t> </a:t>
            </a:r>
            <a:r>
              <a:rPr lang="ko-KR" altLang="en-US" sz="1600" b="1" dirty="0">
                <a:solidFill>
                  <a:schemeClr val="accent2"/>
                </a:solidFill>
                <a:cs typeface="맑은 고딕"/>
              </a:rPr>
              <a:t>장르별</a:t>
            </a:r>
            <a:r>
              <a:rPr lang="ko-KR" altLang="en-US" sz="1600" dirty="0"/>
              <a:t> 리뷰 목록 조회</a:t>
            </a:r>
          </a:p>
        </p:txBody>
      </p:sp>
    </p:spTree>
    <p:extLst>
      <p:ext uri="{BB962C8B-B14F-4D97-AF65-F5344CB8AC3E}">
        <p14:creationId xmlns:p14="http://schemas.microsoft.com/office/powerpoint/2010/main" val="18685918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직사각형 7">
            <a:extLst>
              <a:ext uri="{FF2B5EF4-FFF2-40B4-BE49-F238E27FC236}">
                <a16:creationId xmlns:a16="http://schemas.microsoft.com/office/drawing/2014/main" id="{423CAF36-7649-40D6-AFC7-C55E95F5ED78}"/>
              </a:ext>
            </a:extLst>
          </p:cNvPr>
          <p:cNvSpPr/>
          <p:nvPr/>
        </p:nvSpPr>
        <p:spPr>
          <a:xfrm>
            <a:off x="1034522" y="5805264"/>
            <a:ext cx="7209886" cy="413194"/>
          </a:xfrm>
          <a:prstGeom prst="rect">
            <a:avLst/>
          </a:prstGeom>
          <a:solidFill>
            <a:schemeClr val="accent2">
              <a:lumMod val="40000"/>
              <a:lumOff val="60000"/>
              <a:alpha val="39000"/>
            </a:schemeClr>
          </a:solidFill>
          <a:ln algn="ctr">
            <a:noFill/>
          </a:ln>
        </p:spPr>
        <p:style>
          <a:lnRef idx="2">
            <a:schemeClr val="accent1">
              <a:shade val="2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a:defRPr lang="ko-KR" altLang="en-US"/>
            </a:pPr>
            <a:endParaRPr lang="en-US" altLang="ko-KR" sz="1600" dirty="0"/>
          </a:p>
        </p:txBody>
      </p:sp>
      <p:sp>
        <p:nvSpPr>
          <p:cNvPr id="5" name="제목 4"/>
          <p:cNvSpPr>
            <a:spLocks noGrp="1"/>
          </p:cNvSpPr>
          <p:nvPr>
            <p:ph type="title"/>
          </p:nvPr>
        </p:nvSpPr>
        <p:spPr/>
        <p:txBody>
          <a:bodyPr/>
          <a:lstStyle/>
          <a:p>
            <a:r>
              <a:rPr lang="en-US" altLang="ko-KR" sz="2700" dirty="0"/>
              <a:t>3-5. Review</a:t>
            </a:r>
            <a:r>
              <a:rPr lang="ko-KR" altLang="en-US" sz="2700" dirty="0"/>
              <a:t> </a:t>
            </a:r>
            <a:r>
              <a:rPr lang="en-US" altLang="ko-KR" sz="2700" dirty="0"/>
              <a:t>Detail</a:t>
            </a:r>
            <a:endParaRPr lang="ko-KR" altLang="en-US" sz="2700" dirty="0"/>
          </a:p>
        </p:txBody>
      </p:sp>
      <p:sp>
        <p:nvSpPr>
          <p:cNvPr id="3" name="슬라이드 번호 개체 틀 2"/>
          <p:cNvSpPr>
            <a:spLocks noGrp="1"/>
          </p:cNvSpPr>
          <p:nvPr>
            <p:ph type="sldNum" sz="quarter" idx="4"/>
          </p:nvPr>
        </p:nvSpPr>
        <p:spPr/>
        <p:txBody>
          <a:bodyPr/>
          <a:lstStyle/>
          <a:p>
            <a:fld id="{856B2EEB-F1AF-46EB-984F-2EE790ECE3A9}" type="slidenum">
              <a:rPr lang="ko-KR" altLang="en-US" smtClean="0"/>
              <a:pPr/>
              <a:t>11</a:t>
            </a:fld>
            <a:endParaRPr lang="ko-KR" altLang="en-US" dirty="0"/>
          </a:p>
        </p:txBody>
      </p:sp>
      <p:pic>
        <p:nvPicPr>
          <p:cNvPr id="12" name="그림 11">
            <a:extLst>
              <a:ext uri="{FF2B5EF4-FFF2-40B4-BE49-F238E27FC236}">
                <a16:creationId xmlns:a16="http://schemas.microsoft.com/office/drawing/2014/main" id="{EE85790A-A894-46A8-B7C8-95F02F8A23EE}"/>
              </a:ext>
            </a:extLst>
          </p:cNvPr>
          <p:cNvPicPr>
            <a:picLocks noChangeAspect="1"/>
          </p:cNvPicPr>
          <p:nvPr/>
        </p:nvPicPr>
        <p:blipFill>
          <a:blip r:embed="rId3"/>
          <a:stretch>
            <a:fillRect/>
          </a:stretch>
        </p:blipFill>
        <p:spPr>
          <a:xfrm>
            <a:off x="7020272" y="-27384"/>
            <a:ext cx="1638428" cy="738667"/>
          </a:xfrm>
          <a:prstGeom prst="ellipse">
            <a:avLst/>
          </a:prstGeom>
          <a:ln>
            <a:noFill/>
          </a:ln>
          <a:effectLst>
            <a:softEdge rad="112500"/>
          </a:effectLst>
        </p:spPr>
      </p:pic>
      <p:pic>
        <p:nvPicPr>
          <p:cNvPr id="2" name="그림 1">
            <a:extLst>
              <a:ext uri="{FF2B5EF4-FFF2-40B4-BE49-F238E27FC236}">
                <a16:creationId xmlns:a16="http://schemas.microsoft.com/office/drawing/2014/main" id="{A78A451C-D10B-4BE1-9D59-5890B8D28C1D}"/>
              </a:ext>
            </a:extLst>
          </p:cNvPr>
          <p:cNvPicPr>
            <a:picLocks noChangeAspect="1"/>
          </p:cNvPicPr>
          <p:nvPr/>
        </p:nvPicPr>
        <p:blipFill>
          <a:blip r:embed="rId4"/>
          <a:stretch>
            <a:fillRect/>
          </a:stretch>
        </p:blipFill>
        <p:spPr>
          <a:xfrm>
            <a:off x="1034522" y="1020127"/>
            <a:ext cx="7209886" cy="3772097"/>
          </a:xfrm>
          <a:prstGeom prst="rect">
            <a:avLst/>
          </a:prstGeom>
        </p:spPr>
      </p:pic>
      <p:pic>
        <p:nvPicPr>
          <p:cNvPr id="4" name="그림 3">
            <a:extLst>
              <a:ext uri="{FF2B5EF4-FFF2-40B4-BE49-F238E27FC236}">
                <a16:creationId xmlns:a16="http://schemas.microsoft.com/office/drawing/2014/main" id="{0C82FE71-628B-4D84-B929-981ECAC321B6}"/>
              </a:ext>
            </a:extLst>
          </p:cNvPr>
          <p:cNvPicPr>
            <a:picLocks noChangeAspect="1"/>
          </p:cNvPicPr>
          <p:nvPr/>
        </p:nvPicPr>
        <p:blipFill rotWithShape="1">
          <a:blip r:embed="rId5"/>
          <a:srcRect l="2124" r="4498" b="18338"/>
          <a:stretch/>
        </p:blipFill>
        <p:spPr>
          <a:xfrm>
            <a:off x="1034522" y="4792225"/>
            <a:ext cx="7209886" cy="941031"/>
          </a:xfrm>
          <a:prstGeom prst="rect">
            <a:avLst/>
          </a:prstGeom>
        </p:spPr>
      </p:pic>
      <p:sp>
        <p:nvSpPr>
          <p:cNvPr id="7" name="TextBox 6">
            <a:extLst>
              <a:ext uri="{FF2B5EF4-FFF2-40B4-BE49-F238E27FC236}">
                <a16:creationId xmlns:a16="http://schemas.microsoft.com/office/drawing/2014/main" id="{EA4B63C5-43C7-4CEE-A64D-D6189D800AEC}"/>
              </a:ext>
            </a:extLst>
          </p:cNvPr>
          <p:cNvSpPr txBox="1"/>
          <p:nvPr/>
        </p:nvSpPr>
        <p:spPr>
          <a:xfrm>
            <a:off x="1115616" y="5840362"/>
            <a:ext cx="4464496" cy="338554"/>
          </a:xfrm>
          <a:prstGeom prst="rect">
            <a:avLst/>
          </a:prstGeom>
          <a:noFill/>
        </p:spPr>
        <p:txBody>
          <a:bodyPr wrap="square" rtlCol="0">
            <a:spAutoFit/>
          </a:bodyPr>
          <a:lstStyle/>
          <a:p>
            <a:pPr marL="285750" indent="-285750">
              <a:buFont typeface="Wingdings" panose="05000000000000000000" pitchFamily="2" charset="2"/>
              <a:buChar char="ü"/>
            </a:pPr>
            <a:r>
              <a:rPr lang="ko-KR" altLang="en-US" sz="1600" dirty="0"/>
              <a:t> </a:t>
            </a:r>
            <a:r>
              <a:rPr lang="ko-KR" altLang="en-US" sz="1600" b="1" dirty="0">
                <a:solidFill>
                  <a:schemeClr val="accent2"/>
                </a:solidFill>
                <a:cs typeface="맑은 고딕"/>
              </a:rPr>
              <a:t>리뷰</a:t>
            </a:r>
            <a:r>
              <a:rPr lang="ko-KR" altLang="en-US" sz="1600" dirty="0"/>
              <a:t> 상세보기 </a:t>
            </a:r>
            <a:r>
              <a:rPr lang="en-US" altLang="ko-KR" sz="1600" dirty="0"/>
              <a:t>+ </a:t>
            </a:r>
            <a:r>
              <a:rPr lang="ko-KR" altLang="en-US" sz="1600" b="1" dirty="0">
                <a:solidFill>
                  <a:schemeClr val="accent2"/>
                </a:solidFill>
                <a:cs typeface="맑은 고딕"/>
              </a:rPr>
              <a:t>댓글</a:t>
            </a:r>
            <a:r>
              <a:rPr lang="ko-KR" altLang="en-US" sz="1600" dirty="0"/>
              <a:t> 작성</a:t>
            </a:r>
            <a:r>
              <a:rPr lang="en-US" altLang="ko-KR" sz="1600" dirty="0"/>
              <a:t>/</a:t>
            </a:r>
            <a:r>
              <a:rPr lang="ko-KR" altLang="en-US" sz="1600" dirty="0"/>
              <a:t>삭제 기능</a:t>
            </a:r>
          </a:p>
        </p:txBody>
      </p:sp>
    </p:spTree>
    <p:extLst>
      <p:ext uri="{BB962C8B-B14F-4D97-AF65-F5344CB8AC3E}">
        <p14:creationId xmlns:p14="http://schemas.microsoft.com/office/powerpoint/2010/main" val="41099060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4"/>
          <p:cNvSpPr>
            <a:spLocks noGrp="1"/>
          </p:cNvSpPr>
          <p:nvPr>
            <p:ph type="title"/>
          </p:nvPr>
        </p:nvSpPr>
        <p:spPr/>
        <p:txBody>
          <a:bodyPr/>
          <a:lstStyle/>
          <a:p>
            <a:r>
              <a:rPr lang="en-US" altLang="ko-KR" sz="2700" dirty="0"/>
              <a:t>3-6. Profile</a:t>
            </a:r>
            <a:endParaRPr lang="ko-KR" altLang="en-US" sz="2700" dirty="0"/>
          </a:p>
        </p:txBody>
      </p:sp>
      <p:sp>
        <p:nvSpPr>
          <p:cNvPr id="3" name="슬라이드 번호 개체 틀 2"/>
          <p:cNvSpPr>
            <a:spLocks noGrp="1"/>
          </p:cNvSpPr>
          <p:nvPr>
            <p:ph type="sldNum" sz="quarter" idx="4"/>
          </p:nvPr>
        </p:nvSpPr>
        <p:spPr/>
        <p:txBody>
          <a:bodyPr/>
          <a:lstStyle/>
          <a:p>
            <a:fld id="{856B2EEB-F1AF-46EB-984F-2EE790ECE3A9}" type="slidenum">
              <a:rPr lang="ko-KR" altLang="en-US" smtClean="0"/>
              <a:pPr/>
              <a:t>12</a:t>
            </a:fld>
            <a:endParaRPr lang="ko-KR" altLang="en-US" dirty="0"/>
          </a:p>
        </p:txBody>
      </p:sp>
      <p:pic>
        <p:nvPicPr>
          <p:cNvPr id="12" name="그림 11">
            <a:extLst>
              <a:ext uri="{FF2B5EF4-FFF2-40B4-BE49-F238E27FC236}">
                <a16:creationId xmlns:a16="http://schemas.microsoft.com/office/drawing/2014/main" id="{EE85790A-A894-46A8-B7C8-95F02F8A23EE}"/>
              </a:ext>
            </a:extLst>
          </p:cNvPr>
          <p:cNvPicPr>
            <a:picLocks noChangeAspect="1"/>
          </p:cNvPicPr>
          <p:nvPr/>
        </p:nvPicPr>
        <p:blipFill>
          <a:blip r:embed="rId3"/>
          <a:stretch>
            <a:fillRect/>
          </a:stretch>
        </p:blipFill>
        <p:spPr>
          <a:xfrm>
            <a:off x="7020272" y="-27384"/>
            <a:ext cx="1638428" cy="738667"/>
          </a:xfrm>
          <a:prstGeom prst="ellipse">
            <a:avLst/>
          </a:prstGeom>
          <a:ln>
            <a:noFill/>
          </a:ln>
          <a:effectLst>
            <a:softEdge rad="112500"/>
          </a:effectLst>
        </p:spPr>
      </p:pic>
      <p:pic>
        <p:nvPicPr>
          <p:cNvPr id="7" name="그림 6">
            <a:extLst>
              <a:ext uri="{FF2B5EF4-FFF2-40B4-BE49-F238E27FC236}">
                <a16:creationId xmlns:a16="http://schemas.microsoft.com/office/drawing/2014/main" id="{4F5ADEB7-209D-4FDF-BD06-A177079234CE}"/>
              </a:ext>
            </a:extLst>
          </p:cNvPr>
          <p:cNvPicPr>
            <a:picLocks noChangeAspect="1"/>
          </p:cNvPicPr>
          <p:nvPr/>
        </p:nvPicPr>
        <p:blipFill>
          <a:blip r:embed="rId4"/>
          <a:stretch>
            <a:fillRect/>
          </a:stretch>
        </p:blipFill>
        <p:spPr>
          <a:xfrm>
            <a:off x="1077287" y="1049637"/>
            <a:ext cx="7209886" cy="2493179"/>
          </a:xfrm>
          <a:prstGeom prst="rect">
            <a:avLst/>
          </a:prstGeom>
        </p:spPr>
      </p:pic>
      <p:pic>
        <p:nvPicPr>
          <p:cNvPr id="9" name="그림 8">
            <a:extLst>
              <a:ext uri="{FF2B5EF4-FFF2-40B4-BE49-F238E27FC236}">
                <a16:creationId xmlns:a16="http://schemas.microsoft.com/office/drawing/2014/main" id="{DC1A6CDB-76E8-4C0B-A2E9-75CD0C3CDACD}"/>
              </a:ext>
            </a:extLst>
          </p:cNvPr>
          <p:cNvPicPr>
            <a:picLocks noChangeAspect="1"/>
          </p:cNvPicPr>
          <p:nvPr/>
        </p:nvPicPr>
        <p:blipFill>
          <a:blip r:embed="rId5"/>
          <a:stretch>
            <a:fillRect/>
          </a:stretch>
        </p:blipFill>
        <p:spPr>
          <a:xfrm>
            <a:off x="1077288" y="3526096"/>
            <a:ext cx="7209886" cy="2042802"/>
          </a:xfrm>
          <a:prstGeom prst="rect">
            <a:avLst/>
          </a:prstGeom>
        </p:spPr>
      </p:pic>
      <p:sp>
        <p:nvSpPr>
          <p:cNvPr id="15" name="직사각형 14">
            <a:extLst>
              <a:ext uri="{FF2B5EF4-FFF2-40B4-BE49-F238E27FC236}">
                <a16:creationId xmlns:a16="http://schemas.microsoft.com/office/drawing/2014/main" id="{A1038354-5D5F-4B0C-831B-E46952C8312E}"/>
              </a:ext>
            </a:extLst>
          </p:cNvPr>
          <p:cNvSpPr/>
          <p:nvPr/>
        </p:nvSpPr>
        <p:spPr>
          <a:xfrm>
            <a:off x="1034522" y="5707606"/>
            <a:ext cx="7209886" cy="413194"/>
          </a:xfrm>
          <a:prstGeom prst="rect">
            <a:avLst/>
          </a:prstGeom>
          <a:solidFill>
            <a:schemeClr val="accent2">
              <a:lumMod val="40000"/>
              <a:lumOff val="60000"/>
              <a:alpha val="39000"/>
            </a:schemeClr>
          </a:solidFill>
          <a:ln algn="ctr">
            <a:noFill/>
          </a:ln>
        </p:spPr>
        <p:style>
          <a:lnRef idx="2">
            <a:schemeClr val="accent1">
              <a:shade val="2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a:defRPr lang="ko-KR" altLang="en-US"/>
            </a:pPr>
            <a:endParaRPr lang="en-US" altLang="ko-KR" sz="1600" dirty="0"/>
          </a:p>
        </p:txBody>
      </p:sp>
      <p:sp>
        <p:nvSpPr>
          <p:cNvPr id="16" name="TextBox 15">
            <a:extLst>
              <a:ext uri="{FF2B5EF4-FFF2-40B4-BE49-F238E27FC236}">
                <a16:creationId xmlns:a16="http://schemas.microsoft.com/office/drawing/2014/main" id="{87B65119-2BED-43F2-9A3C-42FD5F1A25A1}"/>
              </a:ext>
            </a:extLst>
          </p:cNvPr>
          <p:cNvSpPr txBox="1"/>
          <p:nvPr/>
        </p:nvSpPr>
        <p:spPr>
          <a:xfrm>
            <a:off x="1151128" y="5742704"/>
            <a:ext cx="5976664" cy="338554"/>
          </a:xfrm>
          <a:prstGeom prst="rect">
            <a:avLst/>
          </a:prstGeom>
          <a:noFill/>
        </p:spPr>
        <p:txBody>
          <a:bodyPr wrap="square" rtlCol="0">
            <a:spAutoFit/>
          </a:bodyPr>
          <a:lstStyle/>
          <a:p>
            <a:pPr marL="285750" indent="-285750">
              <a:buFont typeface="Wingdings" panose="05000000000000000000" pitchFamily="2" charset="2"/>
              <a:buChar char="ü"/>
            </a:pPr>
            <a:r>
              <a:rPr lang="ko-KR" altLang="en-US" sz="1600" dirty="0"/>
              <a:t>영화</a:t>
            </a:r>
            <a:r>
              <a:rPr lang="ko-KR" altLang="en-US" sz="1600" b="1" dirty="0">
                <a:solidFill>
                  <a:schemeClr val="accent2"/>
                </a:solidFill>
                <a:cs typeface="맑은 고딕"/>
              </a:rPr>
              <a:t> 좋아요</a:t>
            </a:r>
            <a:r>
              <a:rPr lang="ko-KR" altLang="en-US" sz="1600" dirty="0"/>
              <a:t> </a:t>
            </a:r>
            <a:r>
              <a:rPr lang="en-US" altLang="ko-KR" sz="1600" dirty="0"/>
              <a:t>+ </a:t>
            </a:r>
            <a:r>
              <a:rPr lang="ko-KR" altLang="en-US" sz="1600" b="1" dirty="0" err="1">
                <a:solidFill>
                  <a:schemeClr val="accent2"/>
                </a:solidFill>
                <a:cs typeface="맑은 고딕"/>
              </a:rPr>
              <a:t>팔로우</a:t>
            </a:r>
            <a:r>
              <a:rPr lang="ko-KR" altLang="en-US" sz="1600" dirty="0"/>
              <a:t> 기능 </a:t>
            </a:r>
            <a:r>
              <a:rPr lang="en-US" altLang="ko-KR" sz="1600" dirty="0"/>
              <a:t>+ </a:t>
            </a:r>
            <a:r>
              <a:rPr lang="ko-KR" altLang="en-US" sz="1600" dirty="0"/>
              <a:t>좋아하는 </a:t>
            </a:r>
            <a:r>
              <a:rPr lang="ko-KR" altLang="en-US" sz="1600" b="1" dirty="0">
                <a:solidFill>
                  <a:schemeClr val="accent2"/>
                </a:solidFill>
                <a:cs typeface="맑은 고딕"/>
              </a:rPr>
              <a:t>장르</a:t>
            </a:r>
            <a:endParaRPr lang="ko-KR" altLang="en-US" sz="1600" dirty="0"/>
          </a:p>
        </p:txBody>
      </p:sp>
      <p:pic>
        <p:nvPicPr>
          <p:cNvPr id="2" name="그림 1">
            <a:extLst>
              <a:ext uri="{FF2B5EF4-FFF2-40B4-BE49-F238E27FC236}">
                <a16:creationId xmlns:a16="http://schemas.microsoft.com/office/drawing/2014/main" id="{0C76105B-8BF4-477B-A8AB-0C3B903BC84B}"/>
              </a:ext>
            </a:extLst>
          </p:cNvPr>
          <p:cNvPicPr>
            <a:picLocks noChangeAspect="1"/>
          </p:cNvPicPr>
          <p:nvPr/>
        </p:nvPicPr>
        <p:blipFill>
          <a:blip r:embed="rId6"/>
          <a:stretch>
            <a:fillRect/>
          </a:stretch>
        </p:blipFill>
        <p:spPr>
          <a:xfrm>
            <a:off x="1103527" y="1042330"/>
            <a:ext cx="7183645" cy="2515599"/>
          </a:xfrm>
          <a:prstGeom prst="rect">
            <a:avLst/>
          </a:prstGeom>
        </p:spPr>
      </p:pic>
      <p:pic>
        <p:nvPicPr>
          <p:cNvPr id="4" name="그림 3">
            <a:extLst>
              <a:ext uri="{FF2B5EF4-FFF2-40B4-BE49-F238E27FC236}">
                <a16:creationId xmlns:a16="http://schemas.microsoft.com/office/drawing/2014/main" id="{DC18322C-65F2-4C94-BFE2-67CD31040532}"/>
              </a:ext>
            </a:extLst>
          </p:cNvPr>
          <p:cNvPicPr>
            <a:picLocks noChangeAspect="1"/>
          </p:cNvPicPr>
          <p:nvPr/>
        </p:nvPicPr>
        <p:blipFill rotWithShape="1">
          <a:blip r:embed="rId7"/>
          <a:srcRect b="13333"/>
          <a:stretch/>
        </p:blipFill>
        <p:spPr>
          <a:xfrm>
            <a:off x="1178107" y="3526096"/>
            <a:ext cx="7008245" cy="2042802"/>
          </a:xfrm>
          <a:prstGeom prst="rect">
            <a:avLst/>
          </a:prstGeom>
        </p:spPr>
      </p:pic>
    </p:spTree>
    <p:extLst>
      <p:ext uri="{BB962C8B-B14F-4D97-AF65-F5344CB8AC3E}">
        <p14:creationId xmlns:p14="http://schemas.microsoft.com/office/powerpoint/2010/main" val="30403842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4"/>
          <p:cNvSpPr>
            <a:spLocks noGrp="1"/>
          </p:cNvSpPr>
          <p:nvPr>
            <p:ph type="title"/>
          </p:nvPr>
        </p:nvSpPr>
        <p:spPr/>
        <p:txBody>
          <a:bodyPr/>
          <a:lstStyle/>
          <a:p>
            <a:r>
              <a:rPr lang="en-US" altLang="ko-KR" sz="2700" dirty="0"/>
              <a:t>3-7. Search</a:t>
            </a:r>
            <a:endParaRPr lang="ko-KR" altLang="en-US" sz="2700" dirty="0"/>
          </a:p>
        </p:txBody>
      </p:sp>
      <p:sp>
        <p:nvSpPr>
          <p:cNvPr id="3" name="슬라이드 번호 개체 틀 2"/>
          <p:cNvSpPr>
            <a:spLocks noGrp="1"/>
          </p:cNvSpPr>
          <p:nvPr>
            <p:ph type="sldNum" sz="quarter" idx="4"/>
          </p:nvPr>
        </p:nvSpPr>
        <p:spPr/>
        <p:txBody>
          <a:bodyPr/>
          <a:lstStyle/>
          <a:p>
            <a:fld id="{856B2EEB-F1AF-46EB-984F-2EE790ECE3A9}" type="slidenum">
              <a:rPr lang="ko-KR" altLang="en-US" smtClean="0"/>
              <a:pPr/>
              <a:t>13</a:t>
            </a:fld>
            <a:endParaRPr lang="ko-KR" altLang="en-US" dirty="0"/>
          </a:p>
        </p:txBody>
      </p:sp>
      <p:pic>
        <p:nvPicPr>
          <p:cNvPr id="12" name="그림 11">
            <a:extLst>
              <a:ext uri="{FF2B5EF4-FFF2-40B4-BE49-F238E27FC236}">
                <a16:creationId xmlns:a16="http://schemas.microsoft.com/office/drawing/2014/main" id="{EE85790A-A894-46A8-B7C8-95F02F8A23EE}"/>
              </a:ext>
            </a:extLst>
          </p:cNvPr>
          <p:cNvPicPr>
            <a:picLocks noChangeAspect="1"/>
          </p:cNvPicPr>
          <p:nvPr/>
        </p:nvPicPr>
        <p:blipFill>
          <a:blip r:embed="rId3"/>
          <a:stretch>
            <a:fillRect/>
          </a:stretch>
        </p:blipFill>
        <p:spPr>
          <a:xfrm>
            <a:off x="7020272" y="-27384"/>
            <a:ext cx="1638428" cy="738667"/>
          </a:xfrm>
          <a:prstGeom prst="ellipse">
            <a:avLst/>
          </a:prstGeom>
          <a:ln>
            <a:noFill/>
          </a:ln>
          <a:effectLst>
            <a:softEdge rad="112500"/>
          </a:effectLst>
        </p:spPr>
      </p:pic>
      <p:pic>
        <p:nvPicPr>
          <p:cNvPr id="8" name="그림 7">
            <a:extLst>
              <a:ext uri="{FF2B5EF4-FFF2-40B4-BE49-F238E27FC236}">
                <a16:creationId xmlns:a16="http://schemas.microsoft.com/office/drawing/2014/main" id="{8B142A8B-63FF-4917-BB99-435173F14516}"/>
              </a:ext>
            </a:extLst>
          </p:cNvPr>
          <p:cNvPicPr>
            <a:picLocks noChangeAspect="1"/>
          </p:cNvPicPr>
          <p:nvPr/>
        </p:nvPicPr>
        <p:blipFill>
          <a:blip r:embed="rId4"/>
          <a:stretch>
            <a:fillRect/>
          </a:stretch>
        </p:blipFill>
        <p:spPr>
          <a:xfrm>
            <a:off x="737085" y="1052736"/>
            <a:ext cx="7723347" cy="656699"/>
          </a:xfrm>
          <a:prstGeom prst="rect">
            <a:avLst/>
          </a:prstGeom>
        </p:spPr>
      </p:pic>
      <p:pic>
        <p:nvPicPr>
          <p:cNvPr id="6" name="그림 5">
            <a:extLst>
              <a:ext uri="{FF2B5EF4-FFF2-40B4-BE49-F238E27FC236}">
                <a16:creationId xmlns:a16="http://schemas.microsoft.com/office/drawing/2014/main" id="{F74FEEC6-0EF8-4649-A504-50EE7E54E816}"/>
              </a:ext>
            </a:extLst>
          </p:cNvPr>
          <p:cNvPicPr>
            <a:picLocks noChangeAspect="1"/>
          </p:cNvPicPr>
          <p:nvPr/>
        </p:nvPicPr>
        <p:blipFill>
          <a:blip r:embed="rId5"/>
          <a:stretch>
            <a:fillRect/>
          </a:stretch>
        </p:blipFill>
        <p:spPr>
          <a:xfrm>
            <a:off x="737085" y="1709435"/>
            <a:ext cx="7723347" cy="2840661"/>
          </a:xfrm>
          <a:prstGeom prst="rect">
            <a:avLst/>
          </a:prstGeom>
        </p:spPr>
      </p:pic>
      <p:sp>
        <p:nvSpPr>
          <p:cNvPr id="10" name="직사각형 9">
            <a:extLst>
              <a:ext uri="{FF2B5EF4-FFF2-40B4-BE49-F238E27FC236}">
                <a16:creationId xmlns:a16="http://schemas.microsoft.com/office/drawing/2014/main" id="{41440461-BA7F-466A-ACD8-996CFC78400A}"/>
              </a:ext>
            </a:extLst>
          </p:cNvPr>
          <p:cNvSpPr/>
          <p:nvPr/>
        </p:nvSpPr>
        <p:spPr>
          <a:xfrm>
            <a:off x="737084" y="4797152"/>
            <a:ext cx="7723347" cy="1224136"/>
          </a:xfrm>
          <a:prstGeom prst="rect">
            <a:avLst/>
          </a:prstGeom>
          <a:solidFill>
            <a:schemeClr val="accent2">
              <a:lumMod val="40000"/>
              <a:lumOff val="60000"/>
              <a:alpha val="39000"/>
            </a:schemeClr>
          </a:solidFill>
          <a:ln algn="ctr">
            <a:noFill/>
          </a:ln>
        </p:spPr>
        <p:style>
          <a:lnRef idx="2">
            <a:schemeClr val="accent1">
              <a:shade val="2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a:defRPr lang="ko-KR" altLang="en-US"/>
            </a:pPr>
            <a:endParaRPr lang="en-US" altLang="ko-KR" sz="1600" dirty="0"/>
          </a:p>
        </p:txBody>
      </p:sp>
      <p:sp>
        <p:nvSpPr>
          <p:cNvPr id="11" name="TextBox 10">
            <a:extLst>
              <a:ext uri="{FF2B5EF4-FFF2-40B4-BE49-F238E27FC236}">
                <a16:creationId xmlns:a16="http://schemas.microsoft.com/office/drawing/2014/main" id="{C482E459-3C8F-47EE-9F20-350255DF5AF8}"/>
              </a:ext>
            </a:extLst>
          </p:cNvPr>
          <p:cNvSpPr txBox="1"/>
          <p:nvPr/>
        </p:nvSpPr>
        <p:spPr>
          <a:xfrm>
            <a:off x="1475656" y="5013176"/>
            <a:ext cx="5327376" cy="338554"/>
          </a:xfrm>
          <a:prstGeom prst="rect">
            <a:avLst/>
          </a:prstGeom>
          <a:noFill/>
        </p:spPr>
        <p:txBody>
          <a:bodyPr wrap="square">
            <a:spAutoFit/>
          </a:bodyPr>
          <a:lstStyle/>
          <a:p>
            <a:pPr lvl="0">
              <a:defRPr lang="ko-KR" altLang="en-US"/>
            </a:pPr>
            <a:r>
              <a:rPr lang="ko-KR" altLang="en-US" sz="1600" b="1" dirty="0">
                <a:solidFill>
                  <a:schemeClr val="accent2"/>
                </a:solidFill>
                <a:cs typeface="맑은 고딕"/>
              </a:rPr>
              <a:t>키워드</a:t>
            </a:r>
            <a:r>
              <a:rPr lang="ko-KR" altLang="en-US" sz="1600" dirty="0">
                <a:cs typeface="맑은 고딕"/>
              </a:rPr>
              <a:t> 검색 기능</a:t>
            </a:r>
            <a:endParaRPr lang="en-US" altLang="ko-KR" sz="1600" dirty="0">
              <a:cs typeface="맑은 고딕"/>
            </a:endParaRPr>
          </a:p>
        </p:txBody>
      </p:sp>
      <p:sp>
        <p:nvSpPr>
          <p:cNvPr id="13" name="TextBox 12">
            <a:extLst>
              <a:ext uri="{FF2B5EF4-FFF2-40B4-BE49-F238E27FC236}">
                <a16:creationId xmlns:a16="http://schemas.microsoft.com/office/drawing/2014/main" id="{D7258FE4-DF29-4D67-B24D-0E53688AC581}"/>
              </a:ext>
            </a:extLst>
          </p:cNvPr>
          <p:cNvSpPr txBox="1"/>
          <p:nvPr/>
        </p:nvSpPr>
        <p:spPr>
          <a:xfrm>
            <a:off x="1403648" y="5373216"/>
            <a:ext cx="6480720" cy="423449"/>
          </a:xfrm>
          <a:prstGeom prst="rect">
            <a:avLst/>
          </a:prstGeom>
          <a:noFill/>
        </p:spPr>
        <p:txBody>
          <a:bodyPr wrap="square" spcCol="0">
            <a:spAutoFit/>
          </a:bodyPr>
          <a:lstStyle/>
          <a:p>
            <a:pPr marL="285750" indent="-285750">
              <a:lnSpc>
                <a:spcPct val="150000"/>
              </a:lnSpc>
              <a:buFont typeface="Wingdings" panose="05000000000000000000" pitchFamily="2" charset="2"/>
              <a:buChar char="ü"/>
              <a:defRPr lang="ko-KR" altLang="en-US"/>
            </a:pPr>
            <a:r>
              <a:rPr lang="ko-KR" altLang="en-US" sz="1600" dirty="0">
                <a:cs typeface="맑은 고딕"/>
              </a:rPr>
              <a:t>키워드를 이용해 영화 제목 검색 가능</a:t>
            </a:r>
            <a:endParaRPr lang="en-US" altLang="ko-KR" sz="1600" dirty="0">
              <a:cs typeface="맑은 고딕"/>
            </a:endParaRPr>
          </a:p>
        </p:txBody>
      </p:sp>
    </p:spTree>
    <p:extLst>
      <p:ext uri="{BB962C8B-B14F-4D97-AF65-F5344CB8AC3E}">
        <p14:creationId xmlns:p14="http://schemas.microsoft.com/office/powerpoint/2010/main" val="21732317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ctrTitle"/>
          </p:nvPr>
        </p:nvSpPr>
        <p:spPr/>
        <p:txBody>
          <a:bodyPr>
            <a:normAutofit/>
          </a:bodyPr>
          <a:lstStyle/>
          <a:p>
            <a:br>
              <a:rPr lang="en-US" altLang="ko-KR" dirty="0"/>
            </a:br>
            <a:r>
              <a:rPr lang="en-US" altLang="ko-KR" sz="4800" dirty="0"/>
              <a:t>Questions and Answers!</a:t>
            </a:r>
            <a:endParaRPr lang="ko-KR" altLang="en-US" sz="4800" dirty="0"/>
          </a:p>
        </p:txBody>
      </p:sp>
      <p:sp>
        <p:nvSpPr>
          <p:cNvPr id="8" name="부제목 7"/>
          <p:cNvSpPr>
            <a:spLocks noGrp="1"/>
          </p:cNvSpPr>
          <p:nvPr>
            <p:ph type="subTitle" idx="1"/>
          </p:nvPr>
        </p:nvSpPr>
        <p:spPr/>
        <p:txBody>
          <a:bodyPr/>
          <a:lstStyle/>
          <a:p>
            <a:r>
              <a:rPr lang="en-US" altLang="ko-KR" dirty="0"/>
              <a:t>Thank you!</a:t>
            </a:r>
            <a:endParaRPr lang="ko-KR" altLang="en-US" dirty="0"/>
          </a:p>
        </p:txBody>
      </p:sp>
    </p:spTree>
    <p:extLst>
      <p:ext uri="{BB962C8B-B14F-4D97-AF65-F5344CB8AC3E}">
        <p14:creationId xmlns:p14="http://schemas.microsoft.com/office/powerpoint/2010/main" val="18093542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직사각형 18">
            <a:extLst>
              <a:ext uri="{FF2B5EF4-FFF2-40B4-BE49-F238E27FC236}">
                <a16:creationId xmlns:a16="http://schemas.microsoft.com/office/drawing/2014/main" id="{7F104260-5AA9-4DD9-AF98-4C6ACA578DAF}"/>
              </a:ext>
            </a:extLst>
          </p:cNvPr>
          <p:cNvSpPr/>
          <p:nvPr/>
        </p:nvSpPr>
        <p:spPr>
          <a:xfrm>
            <a:off x="4783762" y="4509120"/>
            <a:ext cx="3540266" cy="1584176"/>
          </a:xfrm>
          <a:prstGeom prst="rect">
            <a:avLst/>
          </a:prstGeom>
          <a:solidFill>
            <a:schemeClr val="accent2">
              <a:lumMod val="40000"/>
              <a:lumOff val="60000"/>
              <a:alpha val="39000"/>
            </a:schemeClr>
          </a:solidFill>
          <a:ln algn="ctr">
            <a:noFill/>
          </a:ln>
        </p:spPr>
        <p:style>
          <a:lnRef idx="2">
            <a:schemeClr val="accent1">
              <a:shade val="2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a:defRPr lang="ko-KR" altLang="en-US"/>
            </a:pPr>
            <a:endParaRPr lang="en-US" altLang="ko-KR" sz="1600" dirty="0"/>
          </a:p>
        </p:txBody>
      </p:sp>
      <p:sp>
        <p:nvSpPr>
          <p:cNvPr id="15" name="직사각형 14">
            <a:extLst>
              <a:ext uri="{FF2B5EF4-FFF2-40B4-BE49-F238E27FC236}">
                <a16:creationId xmlns:a16="http://schemas.microsoft.com/office/drawing/2014/main" id="{3E105EEF-979A-407A-BAF5-B7284268F1A9}"/>
              </a:ext>
            </a:extLst>
          </p:cNvPr>
          <p:cNvSpPr/>
          <p:nvPr/>
        </p:nvSpPr>
        <p:spPr>
          <a:xfrm>
            <a:off x="815710" y="4509120"/>
            <a:ext cx="3540266" cy="1584176"/>
          </a:xfrm>
          <a:prstGeom prst="rect">
            <a:avLst/>
          </a:prstGeom>
          <a:solidFill>
            <a:schemeClr val="accent2">
              <a:lumMod val="40000"/>
              <a:lumOff val="60000"/>
              <a:alpha val="39000"/>
            </a:schemeClr>
          </a:solidFill>
          <a:ln algn="ctr">
            <a:noFill/>
          </a:ln>
        </p:spPr>
        <p:style>
          <a:lnRef idx="2">
            <a:schemeClr val="accent1">
              <a:shade val="2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a:defRPr lang="ko-KR" altLang="en-US"/>
            </a:pPr>
            <a:endParaRPr lang="en-US" altLang="ko-KR" sz="1600" dirty="0"/>
          </a:p>
        </p:txBody>
      </p:sp>
      <p:sp>
        <p:nvSpPr>
          <p:cNvPr id="5" name="제목 4"/>
          <p:cNvSpPr>
            <a:spLocks noGrp="1"/>
          </p:cNvSpPr>
          <p:nvPr>
            <p:ph type="title"/>
          </p:nvPr>
        </p:nvSpPr>
        <p:spPr>
          <a:xfrm>
            <a:off x="516658" y="179368"/>
            <a:ext cx="8159798" cy="498376"/>
          </a:xfrm>
        </p:spPr>
        <p:txBody>
          <a:bodyPr>
            <a:normAutofit fontScale="90000"/>
          </a:bodyPr>
          <a:lstStyle/>
          <a:p>
            <a:r>
              <a:rPr lang="en-US" altLang="ko-KR" dirty="0"/>
              <a:t>1. </a:t>
            </a:r>
            <a:r>
              <a:rPr lang="ko-KR" altLang="en-US" dirty="0"/>
              <a:t>팀원 정보 및 업무 분담</a:t>
            </a:r>
          </a:p>
        </p:txBody>
      </p:sp>
      <p:sp>
        <p:nvSpPr>
          <p:cNvPr id="3" name="슬라이드 번호 개체 틀 2"/>
          <p:cNvSpPr>
            <a:spLocks noGrp="1"/>
          </p:cNvSpPr>
          <p:nvPr>
            <p:ph type="sldNum" sz="quarter" idx="4"/>
          </p:nvPr>
        </p:nvSpPr>
        <p:spPr/>
        <p:txBody>
          <a:bodyPr/>
          <a:lstStyle/>
          <a:p>
            <a:fld id="{856B2EEB-F1AF-46EB-984F-2EE790ECE3A9}" type="slidenum">
              <a:rPr lang="ko-KR" altLang="en-US" smtClean="0"/>
              <a:pPr/>
              <a:t>2</a:t>
            </a:fld>
            <a:endParaRPr lang="ko-KR" altLang="en-US" dirty="0"/>
          </a:p>
        </p:txBody>
      </p:sp>
      <p:sp>
        <p:nvSpPr>
          <p:cNvPr id="4" name="TextBox 3">
            <a:extLst>
              <a:ext uri="{FF2B5EF4-FFF2-40B4-BE49-F238E27FC236}">
                <a16:creationId xmlns:a16="http://schemas.microsoft.com/office/drawing/2014/main" id="{C4A582A0-FCF9-4234-99CF-144B42544869}"/>
              </a:ext>
            </a:extLst>
          </p:cNvPr>
          <p:cNvSpPr txBox="1"/>
          <p:nvPr/>
        </p:nvSpPr>
        <p:spPr>
          <a:xfrm>
            <a:off x="1043608" y="4676363"/>
            <a:ext cx="3096344" cy="984885"/>
          </a:xfrm>
          <a:prstGeom prst="rect">
            <a:avLst/>
          </a:prstGeom>
          <a:noFill/>
        </p:spPr>
        <p:txBody>
          <a:bodyPr wrap="square" rtlCol="0">
            <a:spAutoFit/>
          </a:bodyPr>
          <a:lstStyle/>
          <a:p>
            <a:pPr algn="ctr"/>
            <a:r>
              <a:rPr lang="en-US" altLang="ko-KR" sz="2000" b="1" dirty="0">
                <a:solidFill>
                  <a:schemeClr val="accent2"/>
                </a:solidFill>
                <a:cs typeface="맑은 고딕"/>
              </a:rPr>
              <a:t>Front-End</a:t>
            </a:r>
          </a:p>
          <a:p>
            <a:pPr algn="ctr"/>
            <a:r>
              <a:rPr lang="ko-KR" altLang="en-US" sz="2000" b="1" dirty="0" err="1"/>
              <a:t>박주동</a:t>
            </a:r>
            <a:r>
              <a:rPr lang="en-US" altLang="ko-KR" sz="2000" b="1" dirty="0"/>
              <a:t>, </a:t>
            </a:r>
            <a:r>
              <a:rPr lang="ko-KR" altLang="en-US" sz="2000" b="1" dirty="0"/>
              <a:t>김수연</a:t>
            </a:r>
            <a:endParaRPr lang="en-US" altLang="ko-KR" sz="2000" b="1" dirty="0"/>
          </a:p>
          <a:p>
            <a:pPr marL="285750" indent="-285750">
              <a:buFont typeface="Arial" panose="020B0604020202020204" pitchFamily="34" charset="0"/>
              <a:buChar char="•"/>
            </a:pPr>
            <a:r>
              <a:rPr lang="en-US" altLang="ko-KR" dirty="0"/>
              <a:t>Vue.js, CSS</a:t>
            </a:r>
          </a:p>
        </p:txBody>
      </p:sp>
      <p:sp>
        <p:nvSpPr>
          <p:cNvPr id="17" name="TextBox 16">
            <a:extLst>
              <a:ext uri="{FF2B5EF4-FFF2-40B4-BE49-F238E27FC236}">
                <a16:creationId xmlns:a16="http://schemas.microsoft.com/office/drawing/2014/main" id="{BA7832F0-AD53-4494-9AB7-801703C30EC2}"/>
              </a:ext>
            </a:extLst>
          </p:cNvPr>
          <p:cNvSpPr txBox="1"/>
          <p:nvPr/>
        </p:nvSpPr>
        <p:spPr>
          <a:xfrm>
            <a:off x="4906349" y="4687396"/>
            <a:ext cx="3338059" cy="1261884"/>
          </a:xfrm>
          <a:prstGeom prst="rect">
            <a:avLst/>
          </a:prstGeom>
          <a:noFill/>
        </p:spPr>
        <p:txBody>
          <a:bodyPr wrap="square" rtlCol="0">
            <a:spAutoFit/>
          </a:bodyPr>
          <a:lstStyle/>
          <a:p>
            <a:pPr algn="ctr" fontAlgn="base" latinLnBrk="0"/>
            <a:r>
              <a:rPr lang="en-US" altLang="ko-KR" sz="2000" b="1" dirty="0">
                <a:solidFill>
                  <a:schemeClr val="accent2"/>
                </a:solidFill>
                <a:cs typeface="맑은 고딕"/>
              </a:rPr>
              <a:t>Back-End</a:t>
            </a:r>
          </a:p>
          <a:p>
            <a:pPr algn="ctr" fontAlgn="base" latinLnBrk="0"/>
            <a:r>
              <a:rPr lang="ko-KR" altLang="en-US" sz="2000" b="1" dirty="0"/>
              <a:t>김수진</a:t>
            </a:r>
            <a:endParaRPr lang="en-US" altLang="ko-KR" sz="2000" b="1" dirty="0"/>
          </a:p>
          <a:p>
            <a:pPr marL="285750" indent="-285750" fontAlgn="base" latinLnBrk="0">
              <a:buFont typeface="Arial" panose="020B0604020202020204" pitchFamily="34" charset="0"/>
              <a:buChar char="•"/>
            </a:pPr>
            <a:r>
              <a:rPr lang="en-US" altLang="ko-KR" dirty="0"/>
              <a:t>Django</a:t>
            </a:r>
          </a:p>
          <a:p>
            <a:pPr marL="285750" indent="-285750" fontAlgn="base" latinLnBrk="0">
              <a:buFont typeface="Arial" panose="020B0604020202020204" pitchFamily="34" charset="0"/>
              <a:buChar char="•"/>
            </a:pPr>
            <a:r>
              <a:rPr lang="en-US" altLang="ko-KR" dirty="0"/>
              <a:t>REST API, </a:t>
            </a:r>
            <a:r>
              <a:rPr lang="en-US" altLang="ko-KR" dirty="0" err="1"/>
              <a:t>DataBase</a:t>
            </a:r>
            <a:endParaRPr lang="en-US" altLang="ko-KR" dirty="0"/>
          </a:p>
        </p:txBody>
      </p:sp>
      <p:pic>
        <p:nvPicPr>
          <p:cNvPr id="2" name="그림 1">
            <a:extLst>
              <a:ext uri="{FF2B5EF4-FFF2-40B4-BE49-F238E27FC236}">
                <a16:creationId xmlns:a16="http://schemas.microsoft.com/office/drawing/2014/main" id="{30BB3DD0-DE97-4716-8088-D23E89CF37E0}"/>
              </a:ext>
            </a:extLst>
          </p:cNvPr>
          <p:cNvPicPr>
            <a:picLocks noChangeAspect="1"/>
          </p:cNvPicPr>
          <p:nvPr/>
        </p:nvPicPr>
        <p:blipFill rotWithShape="1">
          <a:blip r:embed="rId3"/>
          <a:srcRect l="2273" t="2870"/>
          <a:stretch/>
        </p:blipFill>
        <p:spPr>
          <a:xfrm>
            <a:off x="818983" y="1023700"/>
            <a:ext cx="7506034" cy="3232343"/>
          </a:xfrm>
          <a:prstGeom prst="rect">
            <a:avLst/>
          </a:prstGeom>
        </p:spPr>
      </p:pic>
      <p:pic>
        <p:nvPicPr>
          <p:cNvPr id="14" name="그림 13">
            <a:extLst>
              <a:ext uri="{FF2B5EF4-FFF2-40B4-BE49-F238E27FC236}">
                <a16:creationId xmlns:a16="http://schemas.microsoft.com/office/drawing/2014/main" id="{5FC8FB73-B051-437F-B00C-6EC210A21DFB}"/>
              </a:ext>
            </a:extLst>
          </p:cNvPr>
          <p:cNvPicPr>
            <a:picLocks noChangeAspect="1"/>
          </p:cNvPicPr>
          <p:nvPr/>
        </p:nvPicPr>
        <p:blipFill>
          <a:blip r:embed="rId4"/>
          <a:stretch>
            <a:fillRect/>
          </a:stretch>
        </p:blipFill>
        <p:spPr>
          <a:xfrm>
            <a:off x="7020272" y="-27384"/>
            <a:ext cx="1638428" cy="738667"/>
          </a:xfrm>
          <a:prstGeom prst="ellipse">
            <a:avLst/>
          </a:prstGeom>
          <a:ln>
            <a:noFill/>
          </a:ln>
          <a:effectLst>
            <a:softEdge rad="112500"/>
          </a:effectLst>
        </p:spPr>
      </p:pic>
    </p:spTree>
    <p:extLst>
      <p:ext uri="{BB962C8B-B14F-4D97-AF65-F5344CB8AC3E}">
        <p14:creationId xmlns:p14="http://schemas.microsoft.com/office/powerpoint/2010/main" val="23186843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4"/>
          <p:cNvSpPr>
            <a:spLocks noGrp="1"/>
          </p:cNvSpPr>
          <p:nvPr>
            <p:ph type="title"/>
          </p:nvPr>
        </p:nvSpPr>
        <p:spPr>
          <a:xfrm>
            <a:off x="516658" y="179368"/>
            <a:ext cx="8159798" cy="498376"/>
          </a:xfrm>
        </p:spPr>
        <p:txBody>
          <a:bodyPr>
            <a:normAutofit fontScale="90000"/>
          </a:bodyPr>
          <a:lstStyle/>
          <a:p>
            <a:r>
              <a:rPr lang="en-US" altLang="ko-KR" dirty="0"/>
              <a:t>2. </a:t>
            </a:r>
            <a:r>
              <a:rPr lang="ko-KR" altLang="en-US" dirty="0"/>
              <a:t>프로젝트 기능</a:t>
            </a:r>
          </a:p>
        </p:txBody>
      </p:sp>
      <p:sp>
        <p:nvSpPr>
          <p:cNvPr id="3" name="슬라이드 번호 개체 틀 2"/>
          <p:cNvSpPr>
            <a:spLocks noGrp="1"/>
          </p:cNvSpPr>
          <p:nvPr>
            <p:ph type="sldNum" sz="quarter" idx="4"/>
          </p:nvPr>
        </p:nvSpPr>
        <p:spPr/>
        <p:txBody>
          <a:bodyPr/>
          <a:lstStyle/>
          <a:p>
            <a:fld id="{856B2EEB-F1AF-46EB-984F-2EE790ECE3A9}" type="slidenum">
              <a:rPr lang="ko-KR" altLang="en-US" smtClean="0"/>
              <a:pPr/>
              <a:t>3</a:t>
            </a:fld>
            <a:endParaRPr lang="ko-KR" altLang="en-US" dirty="0"/>
          </a:p>
        </p:txBody>
      </p:sp>
      <p:pic>
        <p:nvPicPr>
          <p:cNvPr id="8" name="그림 7">
            <a:extLst>
              <a:ext uri="{FF2B5EF4-FFF2-40B4-BE49-F238E27FC236}">
                <a16:creationId xmlns:a16="http://schemas.microsoft.com/office/drawing/2014/main" id="{1F9A6043-C0E4-4CE8-9AEA-33CBCBAB91B4}"/>
              </a:ext>
            </a:extLst>
          </p:cNvPr>
          <p:cNvPicPr>
            <a:picLocks noChangeAspect="1"/>
          </p:cNvPicPr>
          <p:nvPr/>
        </p:nvPicPr>
        <p:blipFill>
          <a:blip r:embed="rId3"/>
          <a:stretch>
            <a:fillRect/>
          </a:stretch>
        </p:blipFill>
        <p:spPr>
          <a:xfrm>
            <a:off x="7020272" y="-27384"/>
            <a:ext cx="1638428" cy="738667"/>
          </a:xfrm>
          <a:prstGeom prst="ellipse">
            <a:avLst/>
          </a:prstGeom>
          <a:ln>
            <a:noFill/>
          </a:ln>
          <a:effectLst>
            <a:softEdge rad="112500"/>
          </a:effectLst>
        </p:spPr>
      </p:pic>
      <p:sp>
        <p:nvSpPr>
          <p:cNvPr id="9" name="직사각형 8">
            <a:extLst>
              <a:ext uri="{FF2B5EF4-FFF2-40B4-BE49-F238E27FC236}">
                <a16:creationId xmlns:a16="http://schemas.microsoft.com/office/drawing/2014/main" id="{3D69C332-C353-4C2E-8194-2B3C1500EE99}"/>
              </a:ext>
            </a:extLst>
          </p:cNvPr>
          <p:cNvSpPr/>
          <p:nvPr/>
        </p:nvSpPr>
        <p:spPr>
          <a:xfrm>
            <a:off x="1043608" y="1196752"/>
            <a:ext cx="6984776" cy="2376264"/>
          </a:xfrm>
          <a:prstGeom prst="rect">
            <a:avLst/>
          </a:prstGeom>
          <a:solidFill>
            <a:schemeClr val="accent2">
              <a:lumMod val="40000"/>
              <a:lumOff val="60000"/>
              <a:alpha val="39000"/>
            </a:schemeClr>
          </a:solidFill>
          <a:ln algn="ctr">
            <a:noFill/>
          </a:ln>
        </p:spPr>
        <p:style>
          <a:lnRef idx="2">
            <a:schemeClr val="accent1">
              <a:shade val="2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a:defRPr lang="ko-KR" altLang="en-US"/>
            </a:pPr>
            <a:endParaRPr lang="en-US" altLang="ko-KR" sz="1600" dirty="0"/>
          </a:p>
        </p:txBody>
      </p:sp>
      <p:sp>
        <p:nvSpPr>
          <p:cNvPr id="10" name="TextBox 9">
            <a:extLst>
              <a:ext uri="{FF2B5EF4-FFF2-40B4-BE49-F238E27FC236}">
                <a16:creationId xmlns:a16="http://schemas.microsoft.com/office/drawing/2014/main" id="{EB71A620-437D-48CA-95C7-861545B568C3}"/>
              </a:ext>
            </a:extLst>
          </p:cNvPr>
          <p:cNvSpPr txBox="1"/>
          <p:nvPr/>
        </p:nvSpPr>
        <p:spPr>
          <a:xfrm>
            <a:off x="1431492" y="1428593"/>
            <a:ext cx="5327376" cy="338554"/>
          </a:xfrm>
          <a:prstGeom prst="rect">
            <a:avLst/>
          </a:prstGeom>
          <a:noFill/>
        </p:spPr>
        <p:txBody>
          <a:bodyPr wrap="square">
            <a:spAutoFit/>
          </a:bodyPr>
          <a:lstStyle/>
          <a:p>
            <a:pPr lvl="0">
              <a:defRPr lang="ko-KR" altLang="en-US"/>
            </a:pPr>
            <a:r>
              <a:rPr lang="ko-KR" altLang="en-US" sz="1600" b="1" dirty="0">
                <a:solidFill>
                  <a:schemeClr val="accent2"/>
                </a:solidFill>
                <a:cs typeface="맑은 고딕"/>
              </a:rPr>
              <a:t>기본 기능</a:t>
            </a:r>
            <a:endParaRPr lang="en-US" altLang="ko-KR" sz="1600" dirty="0">
              <a:cs typeface="맑은 고딕"/>
            </a:endParaRPr>
          </a:p>
        </p:txBody>
      </p:sp>
      <p:sp>
        <p:nvSpPr>
          <p:cNvPr id="11" name="TextBox 10">
            <a:extLst>
              <a:ext uri="{FF2B5EF4-FFF2-40B4-BE49-F238E27FC236}">
                <a16:creationId xmlns:a16="http://schemas.microsoft.com/office/drawing/2014/main" id="{47691F91-B648-46E2-B502-A0D7B2048DC5}"/>
              </a:ext>
            </a:extLst>
          </p:cNvPr>
          <p:cNvSpPr txBox="1"/>
          <p:nvPr/>
        </p:nvSpPr>
        <p:spPr>
          <a:xfrm>
            <a:off x="1345562" y="1895758"/>
            <a:ext cx="6452876" cy="1323439"/>
          </a:xfrm>
          <a:prstGeom prst="rect">
            <a:avLst/>
          </a:prstGeom>
          <a:noFill/>
        </p:spPr>
        <p:txBody>
          <a:bodyPr wrap="square">
            <a:spAutoFit/>
          </a:bodyPr>
          <a:lstStyle/>
          <a:p>
            <a:pPr marL="285750" indent="-285750">
              <a:buFont typeface="Wingdings" panose="05000000000000000000" pitchFamily="2" charset="2"/>
              <a:buChar char="ü"/>
              <a:defRPr lang="ko-KR" altLang="en-US"/>
            </a:pPr>
            <a:r>
              <a:rPr lang="en-US" altLang="ko-KR" sz="1600" dirty="0">
                <a:cs typeface="맑은 고딕"/>
              </a:rPr>
              <a:t>Admin (</a:t>
            </a:r>
            <a:r>
              <a:rPr lang="ko-KR" altLang="en-US" sz="1600" dirty="0">
                <a:cs typeface="맑은 고딕"/>
              </a:rPr>
              <a:t>관리자 권한의 영화</a:t>
            </a:r>
            <a:r>
              <a:rPr lang="en-US" altLang="ko-KR" sz="1600" dirty="0">
                <a:cs typeface="맑은 고딕"/>
              </a:rPr>
              <a:t>, </a:t>
            </a:r>
            <a:r>
              <a:rPr lang="ko-KR" altLang="en-US" sz="1600" dirty="0">
                <a:cs typeface="맑은 고딕"/>
              </a:rPr>
              <a:t>유저 관리 권한</a:t>
            </a:r>
            <a:r>
              <a:rPr lang="en-US" altLang="ko-KR" sz="1600" dirty="0">
                <a:cs typeface="맑은 고딕"/>
              </a:rPr>
              <a:t>)</a:t>
            </a:r>
          </a:p>
          <a:p>
            <a:pPr marL="285750" indent="-285750">
              <a:buFont typeface="Wingdings" panose="05000000000000000000" pitchFamily="2" charset="2"/>
              <a:buChar char="ü"/>
              <a:defRPr lang="ko-KR" altLang="en-US"/>
            </a:pPr>
            <a:r>
              <a:rPr lang="en-US" altLang="ko-KR" sz="1600" dirty="0">
                <a:cs typeface="맑은 고딕"/>
              </a:rPr>
              <a:t>Accounts (</a:t>
            </a:r>
            <a:r>
              <a:rPr lang="ko-KR" altLang="en-US" sz="1600" dirty="0">
                <a:cs typeface="맑은 고딕"/>
              </a:rPr>
              <a:t>회원가입</a:t>
            </a:r>
            <a:r>
              <a:rPr lang="en-US" altLang="ko-KR" sz="1600" dirty="0">
                <a:cs typeface="맑은 고딕"/>
              </a:rPr>
              <a:t>, </a:t>
            </a:r>
            <a:r>
              <a:rPr lang="ko-KR" altLang="en-US" sz="1600" dirty="0">
                <a:cs typeface="맑은 고딕"/>
              </a:rPr>
              <a:t>로그인</a:t>
            </a:r>
            <a:r>
              <a:rPr lang="en-US" altLang="ko-KR" sz="1600" dirty="0">
                <a:cs typeface="맑은 고딕"/>
              </a:rPr>
              <a:t>)</a:t>
            </a:r>
          </a:p>
          <a:p>
            <a:pPr marL="285750" indent="-285750">
              <a:buFont typeface="Wingdings" panose="05000000000000000000" pitchFamily="2" charset="2"/>
              <a:buChar char="ü"/>
              <a:defRPr lang="ko-KR" altLang="en-US"/>
            </a:pPr>
            <a:r>
              <a:rPr lang="en-US" altLang="ko-KR" sz="1600" dirty="0">
                <a:cs typeface="맑은 고딕"/>
              </a:rPr>
              <a:t>Review (</a:t>
            </a:r>
            <a:r>
              <a:rPr lang="ko-KR" altLang="en-US" sz="1600" dirty="0">
                <a:cs typeface="맑은 고딕"/>
              </a:rPr>
              <a:t>작성</a:t>
            </a:r>
            <a:r>
              <a:rPr lang="en-US" altLang="ko-KR" sz="1600" dirty="0">
                <a:cs typeface="맑은 고딕"/>
              </a:rPr>
              <a:t>, </a:t>
            </a:r>
            <a:r>
              <a:rPr lang="ko-KR" altLang="en-US" sz="1600" dirty="0">
                <a:cs typeface="맑은 고딕"/>
              </a:rPr>
              <a:t>수정</a:t>
            </a:r>
            <a:r>
              <a:rPr lang="en-US" altLang="ko-KR" sz="1600" dirty="0">
                <a:cs typeface="맑은 고딕"/>
              </a:rPr>
              <a:t>, </a:t>
            </a:r>
            <a:r>
              <a:rPr lang="ko-KR" altLang="en-US" sz="1600" dirty="0">
                <a:cs typeface="맑은 고딕"/>
              </a:rPr>
              <a:t>삭제</a:t>
            </a:r>
            <a:r>
              <a:rPr lang="en-US" altLang="ko-KR" sz="1600" dirty="0">
                <a:cs typeface="맑은 고딕"/>
              </a:rPr>
              <a:t>)</a:t>
            </a:r>
          </a:p>
          <a:p>
            <a:pPr marL="285750" indent="-285750">
              <a:buFont typeface="Wingdings" panose="05000000000000000000" pitchFamily="2" charset="2"/>
              <a:buChar char="ü"/>
              <a:defRPr lang="ko-KR" altLang="en-US"/>
            </a:pPr>
            <a:r>
              <a:rPr lang="en-US" altLang="ko-KR" sz="1600" dirty="0">
                <a:cs typeface="맑은 고딕"/>
              </a:rPr>
              <a:t>Comments (</a:t>
            </a:r>
            <a:r>
              <a:rPr lang="ko-KR" altLang="en-US" sz="1600" dirty="0">
                <a:cs typeface="맑은 고딕"/>
              </a:rPr>
              <a:t>작성</a:t>
            </a:r>
            <a:r>
              <a:rPr lang="en-US" altLang="ko-KR" sz="1600" dirty="0">
                <a:cs typeface="맑은 고딕"/>
              </a:rPr>
              <a:t>, </a:t>
            </a:r>
            <a:r>
              <a:rPr lang="ko-KR" altLang="en-US" sz="1600" dirty="0">
                <a:cs typeface="맑은 고딕"/>
              </a:rPr>
              <a:t>삭제</a:t>
            </a:r>
            <a:r>
              <a:rPr lang="en-US" altLang="ko-KR" sz="1600" dirty="0">
                <a:cs typeface="맑은 고딕"/>
              </a:rPr>
              <a:t>)</a:t>
            </a:r>
          </a:p>
          <a:p>
            <a:pPr marL="285750" indent="-285750">
              <a:buFont typeface="Wingdings" panose="05000000000000000000" pitchFamily="2" charset="2"/>
              <a:buChar char="ü"/>
              <a:defRPr lang="ko-KR" altLang="en-US"/>
            </a:pPr>
            <a:r>
              <a:rPr lang="ko-KR" altLang="en-US" sz="1600" dirty="0">
                <a:cs typeface="맑은 고딕"/>
              </a:rPr>
              <a:t>영화 추천 알고리즘</a:t>
            </a:r>
            <a:endParaRPr lang="en-US" altLang="ko-KR" sz="1600" dirty="0">
              <a:cs typeface="맑은 고딕"/>
            </a:endParaRPr>
          </a:p>
        </p:txBody>
      </p:sp>
      <p:sp>
        <p:nvSpPr>
          <p:cNvPr id="15" name="직사각형 14">
            <a:extLst>
              <a:ext uri="{FF2B5EF4-FFF2-40B4-BE49-F238E27FC236}">
                <a16:creationId xmlns:a16="http://schemas.microsoft.com/office/drawing/2014/main" id="{0F0509A7-6032-47DC-91E9-964A8F853EAD}"/>
              </a:ext>
            </a:extLst>
          </p:cNvPr>
          <p:cNvSpPr/>
          <p:nvPr/>
        </p:nvSpPr>
        <p:spPr>
          <a:xfrm>
            <a:off x="1043608" y="3849603"/>
            <a:ext cx="6984776" cy="2022866"/>
          </a:xfrm>
          <a:prstGeom prst="rect">
            <a:avLst/>
          </a:prstGeom>
          <a:solidFill>
            <a:schemeClr val="accent2">
              <a:lumMod val="40000"/>
              <a:lumOff val="60000"/>
              <a:alpha val="39000"/>
            </a:schemeClr>
          </a:solidFill>
          <a:ln algn="ctr">
            <a:noFill/>
          </a:ln>
        </p:spPr>
        <p:style>
          <a:lnRef idx="2">
            <a:schemeClr val="accent1">
              <a:shade val="2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a:defRPr lang="ko-KR" altLang="en-US"/>
            </a:pPr>
            <a:endParaRPr lang="en-US" altLang="ko-KR" sz="1600" dirty="0"/>
          </a:p>
        </p:txBody>
      </p:sp>
      <p:sp>
        <p:nvSpPr>
          <p:cNvPr id="16" name="TextBox 15">
            <a:extLst>
              <a:ext uri="{FF2B5EF4-FFF2-40B4-BE49-F238E27FC236}">
                <a16:creationId xmlns:a16="http://schemas.microsoft.com/office/drawing/2014/main" id="{3DB1E1A0-464A-426D-B08A-10CFC6AD57D7}"/>
              </a:ext>
            </a:extLst>
          </p:cNvPr>
          <p:cNvSpPr txBox="1"/>
          <p:nvPr/>
        </p:nvSpPr>
        <p:spPr>
          <a:xfrm>
            <a:off x="1431492" y="4081865"/>
            <a:ext cx="5327376" cy="338554"/>
          </a:xfrm>
          <a:prstGeom prst="rect">
            <a:avLst/>
          </a:prstGeom>
          <a:noFill/>
        </p:spPr>
        <p:txBody>
          <a:bodyPr wrap="square">
            <a:spAutoFit/>
          </a:bodyPr>
          <a:lstStyle/>
          <a:p>
            <a:pPr lvl="0">
              <a:defRPr lang="ko-KR" altLang="en-US"/>
            </a:pPr>
            <a:r>
              <a:rPr lang="ko-KR" altLang="en-US" sz="1600" b="1" dirty="0">
                <a:solidFill>
                  <a:schemeClr val="accent2"/>
                </a:solidFill>
                <a:cs typeface="맑은 고딕"/>
              </a:rPr>
              <a:t>추가 기능</a:t>
            </a:r>
            <a:endParaRPr lang="en-US" altLang="ko-KR" sz="1600" dirty="0">
              <a:cs typeface="맑은 고딕"/>
            </a:endParaRPr>
          </a:p>
        </p:txBody>
      </p:sp>
      <p:sp>
        <p:nvSpPr>
          <p:cNvPr id="18" name="TextBox 17">
            <a:extLst>
              <a:ext uri="{FF2B5EF4-FFF2-40B4-BE49-F238E27FC236}">
                <a16:creationId xmlns:a16="http://schemas.microsoft.com/office/drawing/2014/main" id="{60E584D8-0334-4EA8-943B-8985621E3B92}"/>
              </a:ext>
            </a:extLst>
          </p:cNvPr>
          <p:cNvSpPr txBox="1"/>
          <p:nvPr/>
        </p:nvSpPr>
        <p:spPr>
          <a:xfrm>
            <a:off x="1345562" y="4549030"/>
            <a:ext cx="6452876" cy="1323439"/>
          </a:xfrm>
          <a:prstGeom prst="rect">
            <a:avLst/>
          </a:prstGeom>
          <a:noFill/>
        </p:spPr>
        <p:txBody>
          <a:bodyPr wrap="square">
            <a:spAutoFit/>
          </a:bodyPr>
          <a:lstStyle/>
          <a:p>
            <a:pPr marL="285750" indent="-285750">
              <a:buFont typeface="Wingdings" panose="05000000000000000000" pitchFamily="2" charset="2"/>
              <a:buChar char="ü"/>
              <a:defRPr lang="ko-KR" altLang="en-US"/>
            </a:pPr>
            <a:r>
              <a:rPr lang="en-US" altLang="ko-KR" sz="1600" dirty="0">
                <a:cs typeface="맑은 고딕"/>
              </a:rPr>
              <a:t>Like</a:t>
            </a:r>
            <a:r>
              <a:rPr lang="ko-KR" altLang="en-US" sz="1600" dirty="0">
                <a:cs typeface="맑은 고딕"/>
              </a:rPr>
              <a:t> </a:t>
            </a:r>
            <a:r>
              <a:rPr lang="en-US" altLang="ko-KR" sz="1600" dirty="0">
                <a:cs typeface="맑은 고딕"/>
              </a:rPr>
              <a:t>(</a:t>
            </a:r>
            <a:r>
              <a:rPr lang="ko-KR" altLang="en-US" sz="1600" dirty="0">
                <a:cs typeface="맑은 고딕"/>
              </a:rPr>
              <a:t>영화 좋아요 기능</a:t>
            </a:r>
            <a:r>
              <a:rPr lang="en-US" altLang="ko-KR" sz="1600" dirty="0">
                <a:cs typeface="맑은 고딕"/>
              </a:rPr>
              <a:t>)</a:t>
            </a:r>
          </a:p>
          <a:p>
            <a:pPr marL="285750" indent="-285750">
              <a:buFont typeface="Wingdings" panose="05000000000000000000" pitchFamily="2" charset="2"/>
              <a:buChar char="ü"/>
              <a:defRPr lang="ko-KR" altLang="en-US"/>
            </a:pPr>
            <a:r>
              <a:rPr lang="en-US" altLang="ko-KR" sz="1600" dirty="0">
                <a:cs typeface="맑은 고딕"/>
              </a:rPr>
              <a:t>Follow (</a:t>
            </a:r>
            <a:r>
              <a:rPr lang="ko-KR" altLang="en-US" sz="1600" dirty="0">
                <a:cs typeface="맑은 고딕"/>
              </a:rPr>
              <a:t>사용자 </a:t>
            </a:r>
            <a:r>
              <a:rPr lang="ko-KR" altLang="en-US" sz="1600" dirty="0" err="1">
                <a:cs typeface="맑은 고딕"/>
              </a:rPr>
              <a:t>팔로잉</a:t>
            </a:r>
            <a:r>
              <a:rPr lang="ko-KR" altLang="en-US" sz="1600" dirty="0">
                <a:cs typeface="맑은 고딕"/>
              </a:rPr>
              <a:t> 기능</a:t>
            </a:r>
            <a:r>
              <a:rPr lang="en-US" altLang="ko-KR" sz="1600" dirty="0">
                <a:cs typeface="맑은 고딕"/>
              </a:rPr>
              <a:t>)</a:t>
            </a:r>
          </a:p>
          <a:p>
            <a:pPr marL="285750" indent="-285750">
              <a:buFont typeface="Wingdings" panose="05000000000000000000" pitchFamily="2" charset="2"/>
              <a:buChar char="ü"/>
              <a:defRPr lang="ko-KR" altLang="en-US"/>
            </a:pPr>
            <a:r>
              <a:rPr lang="en-US" altLang="ko-KR" sz="1600" dirty="0">
                <a:cs typeface="맑은 고딕"/>
              </a:rPr>
              <a:t>Search</a:t>
            </a:r>
            <a:r>
              <a:rPr lang="ko-KR" altLang="en-US" sz="1600" dirty="0">
                <a:cs typeface="맑은 고딕"/>
              </a:rPr>
              <a:t> </a:t>
            </a:r>
            <a:r>
              <a:rPr lang="en-US" altLang="ko-KR" sz="1600" dirty="0">
                <a:cs typeface="맑은 고딕"/>
              </a:rPr>
              <a:t>(</a:t>
            </a:r>
            <a:r>
              <a:rPr lang="ko-KR" altLang="en-US" sz="1600" dirty="0">
                <a:cs typeface="맑은 고딕"/>
              </a:rPr>
              <a:t>영화 검색 기능</a:t>
            </a:r>
            <a:r>
              <a:rPr lang="en-US" altLang="ko-KR" sz="1600" dirty="0">
                <a:cs typeface="맑은 고딕"/>
              </a:rPr>
              <a:t>)</a:t>
            </a:r>
          </a:p>
          <a:p>
            <a:pPr marL="285750" indent="-285750">
              <a:buFont typeface="Wingdings" panose="05000000000000000000" pitchFamily="2" charset="2"/>
              <a:buChar char="ü"/>
              <a:defRPr lang="ko-KR" altLang="en-US"/>
            </a:pPr>
            <a:r>
              <a:rPr lang="en-US" altLang="ko-KR" sz="1600" dirty="0">
                <a:cs typeface="맑은 고딕"/>
              </a:rPr>
              <a:t>Profile (</a:t>
            </a:r>
            <a:r>
              <a:rPr lang="ko-KR" altLang="en-US" sz="1600" dirty="0">
                <a:cs typeface="맑은 고딕"/>
              </a:rPr>
              <a:t>선호하는 장르</a:t>
            </a:r>
            <a:r>
              <a:rPr lang="en-US" altLang="ko-KR" sz="1600" dirty="0">
                <a:cs typeface="맑은 고딕"/>
              </a:rPr>
              <a:t>, </a:t>
            </a:r>
            <a:r>
              <a:rPr lang="ko-KR" altLang="en-US" sz="1600" dirty="0">
                <a:cs typeface="맑은 고딕"/>
              </a:rPr>
              <a:t>영화</a:t>
            </a:r>
            <a:r>
              <a:rPr lang="en-US" altLang="ko-KR" sz="1600" dirty="0">
                <a:cs typeface="맑은 고딕"/>
              </a:rPr>
              <a:t>)</a:t>
            </a:r>
          </a:p>
          <a:p>
            <a:pPr marL="285750" indent="-285750">
              <a:buFont typeface="Wingdings" panose="05000000000000000000" pitchFamily="2" charset="2"/>
              <a:buChar char="ü"/>
              <a:defRPr lang="ko-KR" altLang="en-US"/>
            </a:pPr>
            <a:endParaRPr lang="en-US" altLang="ko-KR" sz="1600" dirty="0">
              <a:cs typeface="맑은 고딕"/>
            </a:endParaRPr>
          </a:p>
        </p:txBody>
      </p:sp>
    </p:spTree>
    <p:extLst>
      <p:ext uri="{BB962C8B-B14F-4D97-AF65-F5344CB8AC3E}">
        <p14:creationId xmlns:p14="http://schemas.microsoft.com/office/powerpoint/2010/main" val="18522230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직사각형 39">
            <a:extLst>
              <a:ext uri="{FF2B5EF4-FFF2-40B4-BE49-F238E27FC236}">
                <a16:creationId xmlns:a16="http://schemas.microsoft.com/office/drawing/2014/main" id="{675E9F76-7A44-4C11-ADB7-6B2C7632F7D2}"/>
              </a:ext>
            </a:extLst>
          </p:cNvPr>
          <p:cNvSpPr/>
          <p:nvPr/>
        </p:nvSpPr>
        <p:spPr>
          <a:xfrm>
            <a:off x="4803804" y="4232558"/>
            <a:ext cx="3456384" cy="1788730"/>
          </a:xfrm>
          <a:prstGeom prst="rect">
            <a:avLst/>
          </a:prstGeom>
          <a:solidFill>
            <a:schemeClr val="accent2">
              <a:lumMod val="40000"/>
              <a:lumOff val="60000"/>
              <a:alpha val="39000"/>
            </a:schemeClr>
          </a:solidFill>
          <a:ln algn="ctr">
            <a:noFill/>
          </a:ln>
        </p:spPr>
        <p:style>
          <a:lnRef idx="2">
            <a:schemeClr val="accent1">
              <a:shade val="2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a:defRPr lang="ko-KR" altLang="en-US"/>
            </a:pPr>
            <a:endParaRPr lang="en-US" altLang="ko-KR" sz="1600" dirty="0"/>
          </a:p>
        </p:txBody>
      </p:sp>
      <p:sp>
        <p:nvSpPr>
          <p:cNvPr id="39" name="직사각형 38">
            <a:extLst>
              <a:ext uri="{FF2B5EF4-FFF2-40B4-BE49-F238E27FC236}">
                <a16:creationId xmlns:a16="http://schemas.microsoft.com/office/drawing/2014/main" id="{D878A1BC-8EFF-48EB-BC32-A47EF6D7B88B}"/>
              </a:ext>
            </a:extLst>
          </p:cNvPr>
          <p:cNvSpPr/>
          <p:nvPr/>
        </p:nvSpPr>
        <p:spPr>
          <a:xfrm>
            <a:off x="827584" y="4232558"/>
            <a:ext cx="3456384" cy="1788730"/>
          </a:xfrm>
          <a:prstGeom prst="rect">
            <a:avLst/>
          </a:prstGeom>
          <a:solidFill>
            <a:schemeClr val="accent2">
              <a:lumMod val="40000"/>
              <a:lumOff val="60000"/>
              <a:alpha val="39000"/>
            </a:schemeClr>
          </a:solidFill>
          <a:ln algn="ctr">
            <a:noFill/>
          </a:ln>
        </p:spPr>
        <p:style>
          <a:lnRef idx="2">
            <a:schemeClr val="accent1">
              <a:shade val="2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a:defRPr lang="ko-KR" altLang="en-US"/>
            </a:pPr>
            <a:endParaRPr lang="en-US" altLang="ko-KR" sz="1600" dirty="0"/>
          </a:p>
        </p:txBody>
      </p:sp>
      <p:sp>
        <p:nvSpPr>
          <p:cNvPr id="5" name="제목 4"/>
          <p:cNvSpPr>
            <a:spLocks noGrp="1"/>
          </p:cNvSpPr>
          <p:nvPr>
            <p:ph type="title"/>
          </p:nvPr>
        </p:nvSpPr>
        <p:spPr/>
        <p:txBody>
          <a:bodyPr/>
          <a:lstStyle/>
          <a:p>
            <a:r>
              <a:rPr lang="en-US" altLang="ko-KR" sz="2700" dirty="0"/>
              <a:t>3-1. Accounts</a:t>
            </a:r>
            <a:endParaRPr lang="ko-KR" altLang="en-US" sz="2700" dirty="0"/>
          </a:p>
        </p:txBody>
      </p:sp>
      <p:sp>
        <p:nvSpPr>
          <p:cNvPr id="3" name="슬라이드 번호 개체 틀 2"/>
          <p:cNvSpPr>
            <a:spLocks noGrp="1"/>
          </p:cNvSpPr>
          <p:nvPr>
            <p:ph type="sldNum" sz="quarter" idx="4"/>
          </p:nvPr>
        </p:nvSpPr>
        <p:spPr/>
        <p:txBody>
          <a:bodyPr/>
          <a:lstStyle/>
          <a:p>
            <a:fld id="{856B2EEB-F1AF-46EB-984F-2EE790ECE3A9}" type="slidenum">
              <a:rPr lang="ko-KR" altLang="en-US" smtClean="0"/>
              <a:pPr/>
              <a:t>4</a:t>
            </a:fld>
            <a:endParaRPr lang="ko-KR" altLang="en-US" dirty="0"/>
          </a:p>
        </p:txBody>
      </p:sp>
      <p:pic>
        <p:nvPicPr>
          <p:cNvPr id="8" name="그림 7">
            <a:extLst>
              <a:ext uri="{FF2B5EF4-FFF2-40B4-BE49-F238E27FC236}">
                <a16:creationId xmlns:a16="http://schemas.microsoft.com/office/drawing/2014/main" id="{058C73FD-4CAA-4BF8-83C6-8A2CF26BFF19}"/>
              </a:ext>
            </a:extLst>
          </p:cNvPr>
          <p:cNvPicPr>
            <a:picLocks noChangeAspect="1"/>
          </p:cNvPicPr>
          <p:nvPr/>
        </p:nvPicPr>
        <p:blipFill rotWithShape="1">
          <a:blip r:embed="rId3"/>
          <a:srcRect l="26122" t="5852" r="27071" b="-928"/>
          <a:stretch/>
        </p:blipFill>
        <p:spPr>
          <a:xfrm>
            <a:off x="4788024" y="1340768"/>
            <a:ext cx="3456384" cy="2808312"/>
          </a:xfrm>
          <a:prstGeom prst="rect">
            <a:avLst/>
          </a:prstGeom>
        </p:spPr>
      </p:pic>
      <p:pic>
        <p:nvPicPr>
          <p:cNvPr id="9" name="그림 8">
            <a:extLst>
              <a:ext uri="{FF2B5EF4-FFF2-40B4-BE49-F238E27FC236}">
                <a16:creationId xmlns:a16="http://schemas.microsoft.com/office/drawing/2014/main" id="{F0577284-EB5C-46E6-AA60-8FDFC674D7A0}"/>
              </a:ext>
            </a:extLst>
          </p:cNvPr>
          <p:cNvPicPr>
            <a:picLocks noChangeAspect="1"/>
          </p:cNvPicPr>
          <p:nvPr/>
        </p:nvPicPr>
        <p:blipFill rotWithShape="1">
          <a:blip r:embed="rId4"/>
          <a:srcRect l="26381" t="1527" r="25904" b="-1527"/>
          <a:stretch/>
        </p:blipFill>
        <p:spPr>
          <a:xfrm>
            <a:off x="827584" y="1340768"/>
            <a:ext cx="3456384" cy="2808312"/>
          </a:xfrm>
          <a:prstGeom prst="rect">
            <a:avLst/>
          </a:prstGeom>
        </p:spPr>
      </p:pic>
      <p:sp>
        <p:nvSpPr>
          <p:cNvPr id="10" name="TextBox 9">
            <a:extLst>
              <a:ext uri="{FF2B5EF4-FFF2-40B4-BE49-F238E27FC236}">
                <a16:creationId xmlns:a16="http://schemas.microsoft.com/office/drawing/2014/main" id="{AB5461E4-798F-4D31-9C46-8DECA830B297}"/>
              </a:ext>
            </a:extLst>
          </p:cNvPr>
          <p:cNvSpPr txBox="1"/>
          <p:nvPr/>
        </p:nvSpPr>
        <p:spPr>
          <a:xfrm>
            <a:off x="971600" y="4800054"/>
            <a:ext cx="3456384" cy="1077218"/>
          </a:xfrm>
          <a:prstGeom prst="rect">
            <a:avLst/>
          </a:prstGeom>
          <a:noFill/>
        </p:spPr>
        <p:txBody>
          <a:bodyPr wrap="square" rtlCol="0">
            <a:spAutoFit/>
          </a:bodyPr>
          <a:lstStyle/>
          <a:p>
            <a:pPr marL="285750" indent="-285750">
              <a:buFont typeface="Wingdings" panose="05000000000000000000" pitchFamily="2" charset="2"/>
              <a:buChar char="ü"/>
            </a:pPr>
            <a:r>
              <a:rPr lang="en-US" altLang="ko-KR" sz="1600" dirty="0"/>
              <a:t>Modal</a:t>
            </a:r>
          </a:p>
          <a:p>
            <a:pPr marL="285750" indent="-285750">
              <a:buFont typeface="Wingdings" panose="05000000000000000000" pitchFamily="2" charset="2"/>
              <a:buChar char="ü"/>
            </a:pPr>
            <a:r>
              <a:rPr lang="en-US" altLang="ko-KR" sz="1600" dirty="0"/>
              <a:t>ID</a:t>
            </a:r>
          </a:p>
          <a:p>
            <a:pPr marL="285750" indent="-285750">
              <a:buFont typeface="Wingdings" panose="05000000000000000000" pitchFamily="2" charset="2"/>
              <a:buChar char="ü"/>
            </a:pPr>
            <a:r>
              <a:rPr lang="en-US" altLang="ko-KR" sz="1600" dirty="0"/>
              <a:t>Password</a:t>
            </a:r>
          </a:p>
          <a:p>
            <a:pPr marL="285750" indent="-285750">
              <a:buFont typeface="Wingdings" panose="05000000000000000000" pitchFamily="2" charset="2"/>
              <a:buChar char="ü"/>
            </a:pPr>
            <a:r>
              <a:rPr lang="en-US" altLang="ko-KR" sz="1600" dirty="0"/>
              <a:t>Password Confirmation</a:t>
            </a:r>
            <a:endParaRPr lang="ko-KR" altLang="en-US" sz="1600" dirty="0"/>
          </a:p>
        </p:txBody>
      </p:sp>
      <p:sp>
        <p:nvSpPr>
          <p:cNvPr id="35" name="TextBox 34">
            <a:extLst>
              <a:ext uri="{FF2B5EF4-FFF2-40B4-BE49-F238E27FC236}">
                <a16:creationId xmlns:a16="http://schemas.microsoft.com/office/drawing/2014/main" id="{809C3BC1-3DAF-45AD-8AC0-40796924B3DE}"/>
              </a:ext>
            </a:extLst>
          </p:cNvPr>
          <p:cNvSpPr txBox="1"/>
          <p:nvPr/>
        </p:nvSpPr>
        <p:spPr>
          <a:xfrm>
            <a:off x="4932040" y="4797152"/>
            <a:ext cx="3456384" cy="830997"/>
          </a:xfrm>
          <a:prstGeom prst="rect">
            <a:avLst/>
          </a:prstGeom>
          <a:noFill/>
        </p:spPr>
        <p:txBody>
          <a:bodyPr wrap="square" rtlCol="0">
            <a:spAutoFit/>
          </a:bodyPr>
          <a:lstStyle/>
          <a:p>
            <a:pPr marL="285750" indent="-285750">
              <a:buFont typeface="Wingdings" panose="05000000000000000000" pitchFamily="2" charset="2"/>
              <a:buChar char="ü"/>
            </a:pPr>
            <a:r>
              <a:rPr lang="en-US" altLang="ko-KR" sz="1600" dirty="0"/>
              <a:t>Font</a:t>
            </a:r>
          </a:p>
          <a:p>
            <a:pPr marL="285750" indent="-285750">
              <a:buFont typeface="Wingdings" panose="05000000000000000000" pitchFamily="2" charset="2"/>
              <a:buChar char="ü"/>
            </a:pPr>
            <a:r>
              <a:rPr lang="en-US" altLang="ko-KR" sz="1600" dirty="0"/>
              <a:t>ID</a:t>
            </a:r>
          </a:p>
          <a:p>
            <a:pPr marL="285750" indent="-285750">
              <a:buFont typeface="Wingdings" panose="05000000000000000000" pitchFamily="2" charset="2"/>
              <a:buChar char="ü"/>
            </a:pPr>
            <a:r>
              <a:rPr lang="en-US" altLang="ko-KR" sz="1600" dirty="0"/>
              <a:t>Password</a:t>
            </a:r>
          </a:p>
        </p:txBody>
      </p:sp>
      <p:pic>
        <p:nvPicPr>
          <p:cNvPr id="36" name="그림 35">
            <a:extLst>
              <a:ext uri="{FF2B5EF4-FFF2-40B4-BE49-F238E27FC236}">
                <a16:creationId xmlns:a16="http://schemas.microsoft.com/office/drawing/2014/main" id="{BD45BEBE-CC9D-4E29-B5CE-46EF87780493}"/>
              </a:ext>
            </a:extLst>
          </p:cNvPr>
          <p:cNvPicPr>
            <a:picLocks noChangeAspect="1"/>
          </p:cNvPicPr>
          <p:nvPr/>
        </p:nvPicPr>
        <p:blipFill>
          <a:blip r:embed="rId5"/>
          <a:stretch>
            <a:fillRect/>
          </a:stretch>
        </p:blipFill>
        <p:spPr>
          <a:xfrm>
            <a:off x="7020272" y="-27384"/>
            <a:ext cx="1638428" cy="738667"/>
          </a:xfrm>
          <a:prstGeom prst="ellipse">
            <a:avLst/>
          </a:prstGeom>
          <a:ln>
            <a:noFill/>
          </a:ln>
          <a:effectLst>
            <a:softEdge rad="112500"/>
          </a:effectLst>
        </p:spPr>
      </p:pic>
      <p:sp>
        <p:nvSpPr>
          <p:cNvPr id="37" name="TextBox 36">
            <a:extLst>
              <a:ext uri="{FF2B5EF4-FFF2-40B4-BE49-F238E27FC236}">
                <a16:creationId xmlns:a16="http://schemas.microsoft.com/office/drawing/2014/main" id="{C067CA15-A391-45B2-8BB5-B9A342EA5883}"/>
              </a:ext>
            </a:extLst>
          </p:cNvPr>
          <p:cNvSpPr txBox="1"/>
          <p:nvPr/>
        </p:nvSpPr>
        <p:spPr>
          <a:xfrm>
            <a:off x="4932040" y="4355812"/>
            <a:ext cx="5327376" cy="338554"/>
          </a:xfrm>
          <a:prstGeom prst="rect">
            <a:avLst/>
          </a:prstGeom>
          <a:noFill/>
        </p:spPr>
        <p:txBody>
          <a:bodyPr wrap="square">
            <a:spAutoFit/>
          </a:bodyPr>
          <a:lstStyle/>
          <a:p>
            <a:pPr lvl="0">
              <a:defRPr lang="ko-KR" altLang="en-US"/>
            </a:pPr>
            <a:r>
              <a:rPr lang="ko-KR" altLang="en-US" sz="1600" b="1" dirty="0">
                <a:solidFill>
                  <a:schemeClr val="accent2"/>
                </a:solidFill>
                <a:cs typeface="맑은 고딕"/>
              </a:rPr>
              <a:t>로그인</a:t>
            </a:r>
            <a:endParaRPr lang="en-US" altLang="ko-KR" sz="1600" dirty="0">
              <a:cs typeface="맑은 고딕"/>
            </a:endParaRPr>
          </a:p>
        </p:txBody>
      </p:sp>
      <p:sp>
        <p:nvSpPr>
          <p:cNvPr id="38" name="TextBox 37">
            <a:extLst>
              <a:ext uri="{FF2B5EF4-FFF2-40B4-BE49-F238E27FC236}">
                <a16:creationId xmlns:a16="http://schemas.microsoft.com/office/drawing/2014/main" id="{15736DD5-1E8E-4CB7-909B-6B86355B307C}"/>
              </a:ext>
            </a:extLst>
          </p:cNvPr>
          <p:cNvSpPr txBox="1"/>
          <p:nvPr/>
        </p:nvSpPr>
        <p:spPr>
          <a:xfrm>
            <a:off x="972816" y="4355812"/>
            <a:ext cx="5327376" cy="338554"/>
          </a:xfrm>
          <a:prstGeom prst="rect">
            <a:avLst/>
          </a:prstGeom>
          <a:noFill/>
        </p:spPr>
        <p:txBody>
          <a:bodyPr wrap="square">
            <a:spAutoFit/>
          </a:bodyPr>
          <a:lstStyle/>
          <a:p>
            <a:pPr lvl="0">
              <a:defRPr lang="ko-KR" altLang="en-US"/>
            </a:pPr>
            <a:r>
              <a:rPr lang="ko-KR" altLang="en-US" sz="1600" b="1" dirty="0">
                <a:solidFill>
                  <a:schemeClr val="accent2"/>
                </a:solidFill>
                <a:cs typeface="맑은 고딕"/>
              </a:rPr>
              <a:t>회원가입</a:t>
            </a:r>
            <a:endParaRPr lang="en-US" altLang="ko-KR" sz="1600" dirty="0">
              <a:cs typeface="맑은 고딕"/>
            </a:endParaRPr>
          </a:p>
        </p:txBody>
      </p:sp>
    </p:spTree>
    <p:extLst>
      <p:ext uri="{BB962C8B-B14F-4D97-AF65-F5344CB8AC3E}">
        <p14:creationId xmlns:p14="http://schemas.microsoft.com/office/powerpoint/2010/main" val="21161235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4"/>
          <p:cNvSpPr>
            <a:spLocks noGrp="1"/>
          </p:cNvSpPr>
          <p:nvPr>
            <p:ph type="title"/>
          </p:nvPr>
        </p:nvSpPr>
        <p:spPr/>
        <p:txBody>
          <a:bodyPr/>
          <a:lstStyle/>
          <a:p>
            <a:r>
              <a:rPr lang="en-US" altLang="ko-KR" sz="2700" dirty="0"/>
              <a:t>3-2. Home</a:t>
            </a:r>
            <a:endParaRPr lang="ko-KR" altLang="en-US" sz="2700" dirty="0"/>
          </a:p>
        </p:txBody>
      </p:sp>
      <p:sp>
        <p:nvSpPr>
          <p:cNvPr id="3" name="슬라이드 번호 개체 틀 2"/>
          <p:cNvSpPr>
            <a:spLocks noGrp="1"/>
          </p:cNvSpPr>
          <p:nvPr>
            <p:ph type="sldNum" sz="quarter" idx="4"/>
          </p:nvPr>
        </p:nvSpPr>
        <p:spPr/>
        <p:txBody>
          <a:bodyPr/>
          <a:lstStyle/>
          <a:p>
            <a:fld id="{856B2EEB-F1AF-46EB-984F-2EE790ECE3A9}" type="slidenum">
              <a:rPr lang="ko-KR" altLang="en-US" smtClean="0"/>
              <a:pPr/>
              <a:t>5</a:t>
            </a:fld>
            <a:endParaRPr lang="ko-KR" altLang="en-US" dirty="0"/>
          </a:p>
        </p:txBody>
      </p:sp>
      <p:pic>
        <p:nvPicPr>
          <p:cNvPr id="11" name="그림 10">
            <a:extLst>
              <a:ext uri="{FF2B5EF4-FFF2-40B4-BE49-F238E27FC236}">
                <a16:creationId xmlns:a16="http://schemas.microsoft.com/office/drawing/2014/main" id="{86DEF5B8-1D5E-4E90-998C-4B8D33257222}"/>
              </a:ext>
            </a:extLst>
          </p:cNvPr>
          <p:cNvPicPr>
            <a:picLocks noChangeAspect="1"/>
          </p:cNvPicPr>
          <p:nvPr/>
        </p:nvPicPr>
        <p:blipFill rotWithShape="1">
          <a:blip r:embed="rId3"/>
          <a:srcRect l="2273" t="2870" b="9706"/>
          <a:stretch/>
        </p:blipFill>
        <p:spPr>
          <a:xfrm>
            <a:off x="818983" y="1167717"/>
            <a:ext cx="7506034" cy="2909356"/>
          </a:xfrm>
          <a:prstGeom prst="rect">
            <a:avLst/>
          </a:prstGeom>
        </p:spPr>
      </p:pic>
      <p:pic>
        <p:nvPicPr>
          <p:cNvPr id="2" name="그림 1">
            <a:extLst>
              <a:ext uri="{FF2B5EF4-FFF2-40B4-BE49-F238E27FC236}">
                <a16:creationId xmlns:a16="http://schemas.microsoft.com/office/drawing/2014/main" id="{2327104F-D61A-41BB-9A5B-1F81D6AF40BA}"/>
              </a:ext>
            </a:extLst>
          </p:cNvPr>
          <p:cNvPicPr>
            <a:picLocks noChangeAspect="1"/>
          </p:cNvPicPr>
          <p:nvPr/>
        </p:nvPicPr>
        <p:blipFill rotWithShape="1">
          <a:blip r:embed="rId4"/>
          <a:srcRect l="1375" r="249" b="969"/>
          <a:stretch/>
        </p:blipFill>
        <p:spPr>
          <a:xfrm>
            <a:off x="818984" y="3933056"/>
            <a:ext cx="7506034" cy="1872208"/>
          </a:xfrm>
          <a:prstGeom prst="rect">
            <a:avLst/>
          </a:prstGeom>
        </p:spPr>
      </p:pic>
      <p:pic>
        <p:nvPicPr>
          <p:cNvPr id="12" name="그림 11">
            <a:extLst>
              <a:ext uri="{FF2B5EF4-FFF2-40B4-BE49-F238E27FC236}">
                <a16:creationId xmlns:a16="http://schemas.microsoft.com/office/drawing/2014/main" id="{4804455C-77A1-422C-B475-ADA3145E557C}"/>
              </a:ext>
            </a:extLst>
          </p:cNvPr>
          <p:cNvPicPr>
            <a:picLocks noChangeAspect="1"/>
          </p:cNvPicPr>
          <p:nvPr/>
        </p:nvPicPr>
        <p:blipFill>
          <a:blip r:embed="rId5"/>
          <a:stretch>
            <a:fillRect/>
          </a:stretch>
        </p:blipFill>
        <p:spPr>
          <a:xfrm>
            <a:off x="7020272" y="-27384"/>
            <a:ext cx="1638428" cy="738667"/>
          </a:xfrm>
          <a:prstGeom prst="ellipse">
            <a:avLst/>
          </a:prstGeom>
          <a:ln>
            <a:noFill/>
          </a:ln>
          <a:effectLst>
            <a:softEdge rad="112500"/>
          </a:effectLst>
        </p:spPr>
      </p:pic>
    </p:spTree>
    <p:extLst>
      <p:ext uri="{BB962C8B-B14F-4D97-AF65-F5344CB8AC3E}">
        <p14:creationId xmlns:p14="http://schemas.microsoft.com/office/powerpoint/2010/main" val="26751007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4"/>
          <p:cNvSpPr>
            <a:spLocks noGrp="1"/>
          </p:cNvSpPr>
          <p:nvPr>
            <p:ph type="title"/>
          </p:nvPr>
        </p:nvSpPr>
        <p:spPr/>
        <p:txBody>
          <a:bodyPr/>
          <a:lstStyle/>
          <a:p>
            <a:r>
              <a:rPr lang="en-US" altLang="ko-KR" sz="2700" dirty="0"/>
              <a:t>3-2. Home</a:t>
            </a:r>
            <a:endParaRPr lang="ko-KR" altLang="en-US" sz="2700" dirty="0"/>
          </a:p>
        </p:txBody>
      </p:sp>
      <p:sp>
        <p:nvSpPr>
          <p:cNvPr id="3" name="슬라이드 번호 개체 틀 2"/>
          <p:cNvSpPr>
            <a:spLocks noGrp="1"/>
          </p:cNvSpPr>
          <p:nvPr>
            <p:ph type="sldNum" sz="quarter" idx="4"/>
          </p:nvPr>
        </p:nvSpPr>
        <p:spPr/>
        <p:txBody>
          <a:bodyPr/>
          <a:lstStyle/>
          <a:p>
            <a:fld id="{856B2EEB-F1AF-46EB-984F-2EE790ECE3A9}" type="slidenum">
              <a:rPr lang="ko-KR" altLang="en-US" smtClean="0"/>
              <a:pPr/>
              <a:t>6</a:t>
            </a:fld>
            <a:endParaRPr lang="ko-KR" altLang="en-US" dirty="0"/>
          </a:p>
        </p:txBody>
      </p:sp>
      <p:pic>
        <p:nvPicPr>
          <p:cNvPr id="11" name="그림 10">
            <a:extLst>
              <a:ext uri="{FF2B5EF4-FFF2-40B4-BE49-F238E27FC236}">
                <a16:creationId xmlns:a16="http://schemas.microsoft.com/office/drawing/2014/main" id="{86DEF5B8-1D5E-4E90-998C-4B8D33257222}"/>
              </a:ext>
            </a:extLst>
          </p:cNvPr>
          <p:cNvPicPr>
            <a:picLocks noChangeAspect="1"/>
          </p:cNvPicPr>
          <p:nvPr/>
        </p:nvPicPr>
        <p:blipFill rotWithShape="1">
          <a:blip r:embed="rId3"/>
          <a:srcRect l="2273" t="2870" b="9706"/>
          <a:stretch/>
        </p:blipFill>
        <p:spPr>
          <a:xfrm>
            <a:off x="818983" y="1167717"/>
            <a:ext cx="7506034" cy="2909356"/>
          </a:xfrm>
          <a:prstGeom prst="rect">
            <a:avLst/>
          </a:prstGeom>
        </p:spPr>
      </p:pic>
      <p:sp>
        <p:nvSpPr>
          <p:cNvPr id="6" name="직사각형 5">
            <a:extLst>
              <a:ext uri="{FF2B5EF4-FFF2-40B4-BE49-F238E27FC236}">
                <a16:creationId xmlns:a16="http://schemas.microsoft.com/office/drawing/2014/main" id="{BA5E9655-ABE1-44CD-A863-ABCD4E57F282}"/>
              </a:ext>
            </a:extLst>
          </p:cNvPr>
          <p:cNvSpPr/>
          <p:nvPr/>
        </p:nvSpPr>
        <p:spPr>
          <a:xfrm>
            <a:off x="818983" y="4204715"/>
            <a:ext cx="7506034" cy="1816573"/>
          </a:xfrm>
          <a:prstGeom prst="rect">
            <a:avLst/>
          </a:prstGeom>
          <a:solidFill>
            <a:schemeClr val="accent2">
              <a:lumMod val="40000"/>
              <a:lumOff val="60000"/>
              <a:alpha val="39000"/>
            </a:schemeClr>
          </a:solidFill>
          <a:ln algn="ctr">
            <a:noFill/>
          </a:ln>
        </p:spPr>
        <p:style>
          <a:lnRef idx="2">
            <a:schemeClr val="accent1">
              <a:shade val="2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a:defRPr lang="ko-KR" altLang="en-US"/>
            </a:pPr>
            <a:endParaRPr lang="en-US" altLang="ko-KR" sz="1600" dirty="0"/>
          </a:p>
        </p:txBody>
      </p:sp>
      <p:sp>
        <p:nvSpPr>
          <p:cNvPr id="7" name="TextBox 6">
            <a:extLst>
              <a:ext uri="{FF2B5EF4-FFF2-40B4-BE49-F238E27FC236}">
                <a16:creationId xmlns:a16="http://schemas.microsoft.com/office/drawing/2014/main" id="{D6DEDBB8-14D4-4956-B9A8-72602137B76D}"/>
              </a:ext>
            </a:extLst>
          </p:cNvPr>
          <p:cNvSpPr txBox="1"/>
          <p:nvPr/>
        </p:nvSpPr>
        <p:spPr>
          <a:xfrm>
            <a:off x="1403648" y="4365104"/>
            <a:ext cx="5327376" cy="338554"/>
          </a:xfrm>
          <a:prstGeom prst="rect">
            <a:avLst/>
          </a:prstGeom>
          <a:noFill/>
        </p:spPr>
        <p:txBody>
          <a:bodyPr wrap="square">
            <a:spAutoFit/>
          </a:bodyPr>
          <a:lstStyle/>
          <a:p>
            <a:pPr lvl="0">
              <a:defRPr lang="ko-KR" altLang="en-US"/>
            </a:pPr>
            <a:r>
              <a:rPr lang="ko-KR" altLang="en-US" sz="1600" b="1" dirty="0">
                <a:solidFill>
                  <a:schemeClr val="accent2"/>
                </a:solidFill>
                <a:cs typeface="맑은 고딕"/>
              </a:rPr>
              <a:t>데이터베이스</a:t>
            </a:r>
            <a:r>
              <a:rPr lang="en-US" altLang="ko-KR" sz="1600" b="1" dirty="0">
                <a:solidFill>
                  <a:schemeClr val="accent2"/>
                </a:solidFill>
                <a:cs typeface="맑은 고딕"/>
              </a:rPr>
              <a:t> </a:t>
            </a:r>
            <a:r>
              <a:rPr lang="ko-KR" altLang="en-US" sz="1600" b="1" dirty="0">
                <a:solidFill>
                  <a:schemeClr val="accent2"/>
                </a:solidFill>
                <a:cs typeface="맑은 고딕"/>
              </a:rPr>
              <a:t>기반 </a:t>
            </a:r>
            <a:r>
              <a:rPr lang="ko-KR" altLang="en-US" sz="1600" dirty="0">
                <a:cs typeface="맑은 고딕"/>
              </a:rPr>
              <a:t>영화 추천</a:t>
            </a:r>
            <a:endParaRPr lang="en-US" altLang="ko-KR" sz="1600" dirty="0">
              <a:cs typeface="맑은 고딕"/>
            </a:endParaRPr>
          </a:p>
        </p:txBody>
      </p:sp>
      <p:sp>
        <p:nvSpPr>
          <p:cNvPr id="9" name="TextBox 8">
            <a:extLst>
              <a:ext uri="{FF2B5EF4-FFF2-40B4-BE49-F238E27FC236}">
                <a16:creationId xmlns:a16="http://schemas.microsoft.com/office/drawing/2014/main" id="{B1745695-5B33-41FC-BE3C-97EF054B1721}"/>
              </a:ext>
            </a:extLst>
          </p:cNvPr>
          <p:cNvSpPr txBox="1"/>
          <p:nvPr/>
        </p:nvSpPr>
        <p:spPr>
          <a:xfrm>
            <a:off x="1331640" y="4725144"/>
            <a:ext cx="6480720" cy="1162113"/>
          </a:xfrm>
          <a:prstGeom prst="rect">
            <a:avLst/>
          </a:prstGeom>
          <a:noFill/>
        </p:spPr>
        <p:txBody>
          <a:bodyPr wrap="square" spcCol="0">
            <a:spAutoFit/>
          </a:bodyPr>
          <a:lstStyle/>
          <a:p>
            <a:pPr marL="285750" indent="-285750">
              <a:lnSpc>
                <a:spcPct val="150000"/>
              </a:lnSpc>
              <a:buFont typeface="Wingdings" panose="05000000000000000000" pitchFamily="2" charset="2"/>
              <a:buChar char="ü"/>
              <a:defRPr lang="ko-KR" altLang="en-US"/>
            </a:pPr>
            <a:r>
              <a:rPr lang="en-US" altLang="ko-KR" sz="1600" dirty="0">
                <a:cs typeface="맑은 고딕"/>
              </a:rPr>
              <a:t>TMDB API</a:t>
            </a:r>
            <a:r>
              <a:rPr lang="ko-KR" altLang="en-US" sz="1600" dirty="0">
                <a:cs typeface="맑은 고딕"/>
              </a:rPr>
              <a:t>를 통해 받아온 영화 데이터베이스에서 인기순으로 추출한 영화 추천</a:t>
            </a:r>
            <a:endParaRPr lang="en-US" altLang="ko-KR" sz="1600" dirty="0">
              <a:cs typeface="맑은 고딕"/>
            </a:endParaRPr>
          </a:p>
          <a:p>
            <a:pPr marL="285750" indent="-285750">
              <a:lnSpc>
                <a:spcPct val="150000"/>
              </a:lnSpc>
              <a:buFont typeface="Wingdings" panose="05000000000000000000" pitchFamily="2" charset="2"/>
              <a:buChar char="ü"/>
              <a:defRPr lang="ko-KR" altLang="en-US"/>
            </a:pPr>
            <a:r>
              <a:rPr lang="en-US" altLang="ko-KR" sz="1600" dirty="0">
                <a:cs typeface="맑은 고딕"/>
              </a:rPr>
              <a:t>Carousel</a:t>
            </a:r>
          </a:p>
        </p:txBody>
      </p:sp>
      <p:pic>
        <p:nvPicPr>
          <p:cNvPr id="10" name="그림 9">
            <a:extLst>
              <a:ext uri="{FF2B5EF4-FFF2-40B4-BE49-F238E27FC236}">
                <a16:creationId xmlns:a16="http://schemas.microsoft.com/office/drawing/2014/main" id="{BDC6AE1B-C187-49A6-8F6F-F0CABB36048A}"/>
              </a:ext>
            </a:extLst>
          </p:cNvPr>
          <p:cNvPicPr>
            <a:picLocks noChangeAspect="1"/>
          </p:cNvPicPr>
          <p:nvPr/>
        </p:nvPicPr>
        <p:blipFill>
          <a:blip r:embed="rId4"/>
          <a:stretch>
            <a:fillRect/>
          </a:stretch>
        </p:blipFill>
        <p:spPr>
          <a:xfrm>
            <a:off x="7020272" y="-27384"/>
            <a:ext cx="1638428" cy="738667"/>
          </a:xfrm>
          <a:prstGeom prst="ellipse">
            <a:avLst/>
          </a:prstGeom>
          <a:ln>
            <a:noFill/>
          </a:ln>
          <a:effectLst>
            <a:softEdge rad="112500"/>
          </a:effectLst>
        </p:spPr>
      </p:pic>
    </p:spTree>
    <p:extLst>
      <p:ext uri="{BB962C8B-B14F-4D97-AF65-F5344CB8AC3E}">
        <p14:creationId xmlns:p14="http://schemas.microsoft.com/office/powerpoint/2010/main" val="16323159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4"/>
          <p:cNvSpPr>
            <a:spLocks noGrp="1"/>
          </p:cNvSpPr>
          <p:nvPr>
            <p:ph type="title"/>
          </p:nvPr>
        </p:nvSpPr>
        <p:spPr/>
        <p:txBody>
          <a:bodyPr/>
          <a:lstStyle/>
          <a:p>
            <a:r>
              <a:rPr lang="en-US" altLang="ko-KR" sz="2700" dirty="0"/>
              <a:t>3-2. Home</a:t>
            </a:r>
            <a:endParaRPr lang="ko-KR" altLang="en-US" sz="2700" dirty="0"/>
          </a:p>
        </p:txBody>
      </p:sp>
      <p:sp>
        <p:nvSpPr>
          <p:cNvPr id="3" name="슬라이드 번호 개체 틀 2"/>
          <p:cNvSpPr>
            <a:spLocks noGrp="1"/>
          </p:cNvSpPr>
          <p:nvPr>
            <p:ph type="sldNum" sz="quarter" idx="4"/>
          </p:nvPr>
        </p:nvSpPr>
        <p:spPr/>
        <p:txBody>
          <a:bodyPr/>
          <a:lstStyle/>
          <a:p>
            <a:fld id="{856B2EEB-F1AF-46EB-984F-2EE790ECE3A9}" type="slidenum">
              <a:rPr lang="ko-KR" altLang="en-US" smtClean="0"/>
              <a:pPr/>
              <a:t>7</a:t>
            </a:fld>
            <a:endParaRPr lang="ko-KR" altLang="en-US" dirty="0"/>
          </a:p>
        </p:txBody>
      </p:sp>
      <p:sp>
        <p:nvSpPr>
          <p:cNvPr id="6" name="직사각형 5">
            <a:extLst>
              <a:ext uri="{FF2B5EF4-FFF2-40B4-BE49-F238E27FC236}">
                <a16:creationId xmlns:a16="http://schemas.microsoft.com/office/drawing/2014/main" id="{BA5E9655-ABE1-44CD-A863-ABCD4E57F282}"/>
              </a:ext>
            </a:extLst>
          </p:cNvPr>
          <p:cNvSpPr/>
          <p:nvPr/>
        </p:nvSpPr>
        <p:spPr>
          <a:xfrm>
            <a:off x="818983" y="1340768"/>
            <a:ext cx="7506034" cy="2376264"/>
          </a:xfrm>
          <a:prstGeom prst="rect">
            <a:avLst/>
          </a:prstGeom>
          <a:solidFill>
            <a:schemeClr val="accent2">
              <a:lumMod val="40000"/>
              <a:lumOff val="60000"/>
              <a:alpha val="39000"/>
            </a:schemeClr>
          </a:solidFill>
          <a:ln algn="ctr">
            <a:noFill/>
          </a:ln>
        </p:spPr>
        <p:style>
          <a:lnRef idx="2">
            <a:schemeClr val="accent1">
              <a:shade val="2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a:defRPr lang="ko-KR" altLang="en-US"/>
            </a:pPr>
            <a:endParaRPr lang="en-US" altLang="ko-KR" sz="1600" dirty="0"/>
          </a:p>
        </p:txBody>
      </p:sp>
      <p:sp>
        <p:nvSpPr>
          <p:cNvPr id="7" name="TextBox 6">
            <a:extLst>
              <a:ext uri="{FF2B5EF4-FFF2-40B4-BE49-F238E27FC236}">
                <a16:creationId xmlns:a16="http://schemas.microsoft.com/office/drawing/2014/main" id="{D6DEDBB8-14D4-4956-B9A8-72602137B76D}"/>
              </a:ext>
            </a:extLst>
          </p:cNvPr>
          <p:cNvSpPr txBox="1"/>
          <p:nvPr/>
        </p:nvSpPr>
        <p:spPr>
          <a:xfrm>
            <a:off x="1403648" y="1573030"/>
            <a:ext cx="5327376" cy="338554"/>
          </a:xfrm>
          <a:prstGeom prst="rect">
            <a:avLst/>
          </a:prstGeom>
          <a:noFill/>
        </p:spPr>
        <p:txBody>
          <a:bodyPr wrap="square">
            <a:spAutoFit/>
          </a:bodyPr>
          <a:lstStyle/>
          <a:p>
            <a:pPr lvl="0">
              <a:defRPr lang="ko-KR" altLang="en-US"/>
            </a:pPr>
            <a:r>
              <a:rPr lang="ko-KR" altLang="en-US" sz="1600" b="1" dirty="0">
                <a:solidFill>
                  <a:schemeClr val="accent2"/>
                </a:solidFill>
                <a:cs typeface="맑은 고딕"/>
              </a:rPr>
              <a:t>사용자 데이터</a:t>
            </a:r>
            <a:r>
              <a:rPr lang="en-US" altLang="ko-KR" sz="1600" b="1" dirty="0">
                <a:solidFill>
                  <a:schemeClr val="accent2"/>
                </a:solidFill>
                <a:cs typeface="맑은 고딕"/>
              </a:rPr>
              <a:t> </a:t>
            </a:r>
            <a:r>
              <a:rPr lang="ko-KR" altLang="en-US" sz="1600" b="1" dirty="0">
                <a:solidFill>
                  <a:schemeClr val="accent2"/>
                </a:solidFill>
                <a:cs typeface="맑은 고딕"/>
              </a:rPr>
              <a:t>기반 </a:t>
            </a:r>
            <a:r>
              <a:rPr lang="ko-KR" altLang="en-US" sz="1600" dirty="0">
                <a:cs typeface="맑은 고딕"/>
              </a:rPr>
              <a:t>영화 추천</a:t>
            </a:r>
            <a:endParaRPr lang="en-US" altLang="ko-KR" sz="1600" dirty="0">
              <a:cs typeface="맑은 고딕"/>
            </a:endParaRPr>
          </a:p>
        </p:txBody>
      </p:sp>
      <p:sp>
        <p:nvSpPr>
          <p:cNvPr id="9" name="TextBox 8">
            <a:extLst>
              <a:ext uri="{FF2B5EF4-FFF2-40B4-BE49-F238E27FC236}">
                <a16:creationId xmlns:a16="http://schemas.microsoft.com/office/drawing/2014/main" id="{B1745695-5B33-41FC-BE3C-97EF054B1721}"/>
              </a:ext>
            </a:extLst>
          </p:cNvPr>
          <p:cNvSpPr txBox="1"/>
          <p:nvPr/>
        </p:nvSpPr>
        <p:spPr>
          <a:xfrm>
            <a:off x="1187624" y="1916832"/>
            <a:ext cx="6921369" cy="1529458"/>
          </a:xfrm>
          <a:prstGeom prst="rect">
            <a:avLst/>
          </a:prstGeom>
          <a:noFill/>
        </p:spPr>
        <p:txBody>
          <a:bodyPr wrap="square">
            <a:spAutoFit/>
          </a:bodyPr>
          <a:lstStyle/>
          <a:p>
            <a:pPr marL="285750" indent="-285750">
              <a:lnSpc>
                <a:spcPct val="150000"/>
              </a:lnSpc>
              <a:buFont typeface="Wingdings" panose="05000000000000000000" pitchFamily="2" charset="2"/>
              <a:buChar char="ü"/>
              <a:defRPr lang="ko-KR" altLang="en-US"/>
            </a:pPr>
            <a:r>
              <a:rPr lang="ko-KR" altLang="en-US" sz="1600" dirty="0">
                <a:cs typeface="맑은 고딕"/>
              </a:rPr>
              <a:t>해당 사용자의 타 사용자 </a:t>
            </a:r>
            <a:r>
              <a:rPr lang="ko-KR" altLang="en-US" sz="1600" dirty="0" err="1">
                <a:cs typeface="맑은 고딕"/>
              </a:rPr>
              <a:t>팔로우</a:t>
            </a:r>
            <a:r>
              <a:rPr lang="ko-KR" altLang="en-US" sz="1600" dirty="0">
                <a:cs typeface="맑은 고딕"/>
              </a:rPr>
              <a:t> 기능을 이용해 구현</a:t>
            </a:r>
            <a:endParaRPr lang="en-US" altLang="ko-KR" sz="1600" dirty="0">
              <a:cs typeface="맑은 고딕"/>
            </a:endParaRPr>
          </a:p>
          <a:p>
            <a:pPr marL="285750" indent="-285750">
              <a:lnSpc>
                <a:spcPct val="150000"/>
              </a:lnSpc>
              <a:buFont typeface="Wingdings" panose="05000000000000000000" pitchFamily="2" charset="2"/>
              <a:buChar char="ü"/>
              <a:defRPr lang="ko-KR" altLang="en-US"/>
            </a:pPr>
            <a:r>
              <a:rPr lang="ko-KR" altLang="en-US" sz="1600" dirty="0" err="1">
                <a:cs typeface="맑은 고딕"/>
              </a:rPr>
              <a:t>팔로잉하는</a:t>
            </a:r>
            <a:r>
              <a:rPr lang="ko-KR" altLang="en-US" sz="1600" dirty="0">
                <a:cs typeface="맑은 고딕"/>
              </a:rPr>
              <a:t> 사용자의 영화 좋아요 리스트 중 자신의 영화 좋아요 리스트에 없는 영화 랜덤 추천</a:t>
            </a:r>
            <a:endParaRPr lang="en-US" altLang="ko-KR" sz="1600" dirty="0">
              <a:cs typeface="맑은 고딕"/>
            </a:endParaRPr>
          </a:p>
          <a:p>
            <a:pPr marL="285750" indent="-285750">
              <a:lnSpc>
                <a:spcPct val="150000"/>
              </a:lnSpc>
              <a:buFont typeface="Wingdings" panose="05000000000000000000" pitchFamily="2" charset="2"/>
              <a:buChar char="ü"/>
              <a:defRPr lang="ko-KR" altLang="en-US"/>
            </a:pPr>
            <a:r>
              <a:rPr lang="ko-KR" altLang="en-US" sz="1600" dirty="0" err="1">
                <a:cs typeface="맑은 고딕"/>
              </a:rPr>
              <a:t>팔로잉을</a:t>
            </a:r>
            <a:r>
              <a:rPr lang="ko-KR" altLang="en-US" sz="1600" dirty="0">
                <a:cs typeface="맑은 고딕"/>
              </a:rPr>
              <a:t> 많이 할수록 많은 영화 추천</a:t>
            </a:r>
            <a:endParaRPr lang="en-US" altLang="ko-KR" sz="1600" dirty="0">
              <a:cs typeface="맑은 고딕"/>
            </a:endParaRPr>
          </a:p>
        </p:txBody>
      </p:sp>
      <p:pic>
        <p:nvPicPr>
          <p:cNvPr id="10" name="그림 9">
            <a:extLst>
              <a:ext uri="{FF2B5EF4-FFF2-40B4-BE49-F238E27FC236}">
                <a16:creationId xmlns:a16="http://schemas.microsoft.com/office/drawing/2014/main" id="{8B6D2134-2CB0-44FF-8537-3B2F8348EAF6}"/>
              </a:ext>
            </a:extLst>
          </p:cNvPr>
          <p:cNvPicPr>
            <a:picLocks noChangeAspect="1"/>
          </p:cNvPicPr>
          <p:nvPr/>
        </p:nvPicPr>
        <p:blipFill rotWithShape="1">
          <a:blip r:embed="rId3"/>
          <a:srcRect l="1375" r="249" b="969"/>
          <a:stretch/>
        </p:blipFill>
        <p:spPr>
          <a:xfrm>
            <a:off x="818984" y="3933056"/>
            <a:ext cx="7506034" cy="1872208"/>
          </a:xfrm>
          <a:prstGeom prst="rect">
            <a:avLst/>
          </a:prstGeom>
        </p:spPr>
      </p:pic>
      <p:pic>
        <p:nvPicPr>
          <p:cNvPr id="12" name="그림 11">
            <a:extLst>
              <a:ext uri="{FF2B5EF4-FFF2-40B4-BE49-F238E27FC236}">
                <a16:creationId xmlns:a16="http://schemas.microsoft.com/office/drawing/2014/main" id="{EE85790A-A894-46A8-B7C8-95F02F8A23EE}"/>
              </a:ext>
            </a:extLst>
          </p:cNvPr>
          <p:cNvPicPr>
            <a:picLocks noChangeAspect="1"/>
          </p:cNvPicPr>
          <p:nvPr/>
        </p:nvPicPr>
        <p:blipFill>
          <a:blip r:embed="rId4"/>
          <a:stretch>
            <a:fillRect/>
          </a:stretch>
        </p:blipFill>
        <p:spPr>
          <a:xfrm>
            <a:off x="7020272" y="-27384"/>
            <a:ext cx="1638428" cy="738667"/>
          </a:xfrm>
          <a:prstGeom prst="ellipse">
            <a:avLst/>
          </a:prstGeom>
          <a:ln>
            <a:noFill/>
          </a:ln>
          <a:effectLst>
            <a:softEdge rad="112500"/>
          </a:effectLst>
        </p:spPr>
      </p:pic>
    </p:spTree>
    <p:extLst>
      <p:ext uri="{BB962C8B-B14F-4D97-AF65-F5344CB8AC3E}">
        <p14:creationId xmlns:p14="http://schemas.microsoft.com/office/powerpoint/2010/main" val="25635438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직사각형 13">
            <a:extLst>
              <a:ext uri="{FF2B5EF4-FFF2-40B4-BE49-F238E27FC236}">
                <a16:creationId xmlns:a16="http://schemas.microsoft.com/office/drawing/2014/main" id="{BBAEA1D8-2AC3-4A7F-95FA-DAFF8AC2F096}"/>
              </a:ext>
            </a:extLst>
          </p:cNvPr>
          <p:cNvSpPr/>
          <p:nvPr/>
        </p:nvSpPr>
        <p:spPr>
          <a:xfrm>
            <a:off x="843360" y="5013176"/>
            <a:ext cx="7596336" cy="998394"/>
          </a:xfrm>
          <a:prstGeom prst="rect">
            <a:avLst/>
          </a:prstGeom>
          <a:solidFill>
            <a:schemeClr val="accent2">
              <a:lumMod val="40000"/>
              <a:lumOff val="60000"/>
              <a:alpha val="39000"/>
            </a:schemeClr>
          </a:solidFill>
          <a:ln algn="ctr">
            <a:noFill/>
          </a:ln>
        </p:spPr>
        <p:style>
          <a:lnRef idx="2">
            <a:schemeClr val="accent1">
              <a:shade val="2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a:defRPr lang="ko-KR" altLang="en-US"/>
            </a:pPr>
            <a:endParaRPr lang="en-US" altLang="ko-KR" sz="1600" dirty="0"/>
          </a:p>
        </p:txBody>
      </p:sp>
      <p:sp>
        <p:nvSpPr>
          <p:cNvPr id="5" name="제목 4"/>
          <p:cNvSpPr>
            <a:spLocks noGrp="1"/>
          </p:cNvSpPr>
          <p:nvPr>
            <p:ph type="title"/>
          </p:nvPr>
        </p:nvSpPr>
        <p:spPr/>
        <p:txBody>
          <a:bodyPr/>
          <a:lstStyle/>
          <a:p>
            <a:r>
              <a:rPr lang="en-US" altLang="ko-KR" sz="2700" dirty="0"/>
              <a:t>3-3. Movie Detail</a:t>
            </a:r>
            <a:endParaRPr lang="ko-KR" altLang="en-US" sz="2700" dirty="0"/>
          </a:p>
        </p:txBody>
      </p:sp>
      <p:sp>
        <p:nvSpPr>
          <p:cNvPr id="3" name="슬라이드 번호 개체 틀 2"/>
          <p:cNvSpPr>
            <a:spLocks noGrp="1"/>
          </p:cNvSpPr>
          <p:nvPr>
            <p:ph type="sldNum" sz="quarter" idx="4"/>
          </p:nvPr>
        </p:nvSpPr>
        <p:spPr/>
        <p:txBody>
          <a:bodyPr/>
          <a:lstStyle/>
          <a:p>
            <a:fld id="{856B2EEB-F1AF-46EB-984F-2EE790ECE3A9}" type="slidenum">
              <a:rPr lang="ko-KR" altLang="en-US" smtClean="0"/>
              <a:pPr/>
              <a:t>8</a:t>
            </a:fld>
            <a:endParaRPr lang="ko-KR" altLang="en-US" dirty="0"/>
          </a:p>
        </p:txBody>
      </p:sp>
      <p:pic>
        <p:nvPicPr>
          <p:cNvPr id="12" name="그림 11">
            <a:extLst>
              <a:ext uri="{FF2B5EF4-FFF2-40B4-BE49-F238E27FC236}">
                <a16:creationId xmlns:a16="http://schemas.microsoft.com/office/drawing/2014/main" id="{EE85790A-A894-46A8-B7C8-95F02F8A23EE}"/>
              </a:ext>
            </a:extLst>
          </p:cNvPr>
          <p:cNvPicPr>
            <a:picLocks noChangeAspect="1"/>
          </p:cNvPicPr>
          <p:nvPr/>
        </p:nvPicPr>
        <p:blipFill>
          <a:blip r:embed="rId3"/>
          <a:stretch>
            <a:fillRect/>
          </a:stretch>
        </p:blipFill>
        <p:spPr>
          <a:xfrm>
            <a:off x="7020272" y="-27384"/>
            <a:ext cx="1638428" cy="738667"/>
          </a:xfrm>
          <a:prstGeom prst="ellipse">
            <a:avLst/>
          </a:prstGeom>
          <a:ln>
            <a:noFill/>
          </a:ln>
          <a:effectLst>
            <a:softEdge rad="112500"/>
          </a:effectLst>
        </p:spPr>
      </p:pic>
      <p:pic>
        <p:nvPicPr>
          <p:cNvPr id="6" name="그림 5">
            <a:extLst>
              <a:ext uri="{FF2B5EF4-FFF2-40B4-BE49-F238E27FC236}">
                <a16:creationId xmlns:a16="http://schemas.microsoft.com/office/drawing/2014/main" id="{B0048A6E-DDA5-4FAB-9507-30813EE83D69}"/>
              </a:ext>
            </a:extLst>
          </p:cNvPr>
          <p:cNvPicPr>
            <a:picLocks noChangeAspect="1"/>
          </p:cNvPicPr>
          <p:nvPr/>
        </p:nvPicPr>
        <p:blipFill>
          <a:blip r:embed="rId4"/>
          <a:stretch>
            <a:fillRect/>
          </a:stretch>
        </p:blipFill>
        <p:spPr>
          <a:xfrm>
            <a:off x="827584" y="1009764"/>
            <a:ext cx="7596336" cy="3787388"/>
          </a:xfrm>
          <a:prstGeom prst="rect">
            <a:avLst/>
          </a:prstGeom>
        </p:spPr>
      </p:pic>
      <p:sp>
        <p:nvSpPr>
          <p:cNvPr id="11" name="TextBox 10">
            <a:extLst>
              <a:ext uri="{FF2B5EF4-FFF2-40B4-BE49-F238E27FC236}">
                <a16:creationId xmlns:a16="http://schemas.microsoft.com/office/drawing/2014/main" id="{36BA6DDD-0176-4F56-9C09-6786E06DD4FE}"/>
              </a:ext>
            </a:extLst>
          </p:cNvPr>
          <p:cNvSpPr txBox="1"/>
          <p:nvPr/>
        </p:nvSpPr>
        <p:spPr>
          <a:xfrm>
            <a:off x="971600" y="5085184"/>
            <a:ext cx="7329040" cy="790794"/>
          </a:xfrm>
          <a:prstGeom prst="rect">
            <a:avLst/>
          </a:prstGeom>
          <a:noFill/>
        </p:spPr>
        <p:txBody>
          <a:bodyPr wrap="square" rtlCol="0">
            <a:spAutoFit/>
          </a:bodyPr>
          <a:lstStyle/>
          <a:p>
            <a:pPr marL="285750" indent="-285750">
              <a:lnSpc>
                <a:spcPct val="150000"/>
              </a:lnSpc>
              <a:buFont typeface="Wingdings" panose="05000000000000000000" pitchFamily="2" charset="2"/>
              <a:buChar char="ü"/>
            </a:pPr>
            <a:r>
              <a:rPr lang="ko-KR" altLang="en-US" sz="1600" dirty="0"/>
              <a:t>영화 </a:t>
            </a:r>
            <a:r>
              <a:rPr lang="ko-KR" altLang="en-US" sz="1600" b="1" dirty="0">
                <a:solidFill>
                  <a:schemeClr val="accent2"/>
                </a:solidFill>
                <a:cs typeface="맑은 고딕"/>
              </a:rPr>
              <a:t>정보</a:t>
            </a:r>
            <a:r>
              <a:rPr lang="en-US" altLang="ko-KR" sz="1600" dirty="0"/>
              <a:t>( </a:t>
            </a:r>
            <a:r>
              <a:rPr lang="ko-KR" altLang="en-US" sz="1600" dirty="0"/>
              <a:t>제목</a:t>
            </a:r>
            <a:r>
              <a:rPr lang="en-US" altLang="ko-KR" sz="1600" dirty="0"/>
              <a:t>, </a:t>
            </a:r>
            <a:r>
              <a:rPr lang="ko-KR" altLang="en-US" sz="1600" dirty="0"/>
              <a:t>포스터</a:t>
            </a:r>
            <a:r>
              <a:rPr lang="en-US" altLang="ko-KR" sz="1600" dirty="0"/>
              <a:t>, </a:t>
            </a:r>
            <a:r>
              <a:rPr lang="ko-KR" altLang="en-US" sz="1600" dirty="0"/>
              <a:t>장르</a:t>
            </a:r>
            <a:r>
              <a:rPr lang="en-US" altLang="ko-KR" sz="1600" dirty="0"/>
              <a:t>, </a:t>
            </a:r>
            <a:r>
              <a:rPr lang="ko-KR" altLang="en-US" sz="1600" dirty="0"/>
              <a:t>개봉일</a:t>
            </a:r>
            <a:r>
              <a:rPr lang="en-US" altLang="ko-KR" sz="1600" dirty="0"/>
              <a:t>, </a:t>
            </a:r>
            <a:r>
              <a:rPr lang="ko-KR" altLang="en-US" sz="1600" dirty="0"/>
              <a:t>줄거리</a:t>
            </a:r>
            <a:r>
              <a:rPr lang="en-US" altLang="ko-KR" sz="1600" dirty="0"/>
              <a:t>)</a:t>
            </a:r>
          </a:p>
          <a:p>
            <a:pPr marL="285750" indent="-285750">
              <a:lnSpc>
                <a:spcPct val="150000"/>
              </a:lnSpc>
              <a:buFont typeface="Wingdings" panose="05000000000000000000" pitchFamily="2" charset="2"/>
              <a:buChar char="ü"/>
            </a:pPr>
            <a:r>
              <a:rPr lang="ko-KR" altLang="en-US" sz="1600" dirty="0"/>
              <a:t>영화 </a:t>
            </a:r>
            <a:r>
              <a:rPr lang="ko-KR" altLang="en-US" sz="1600" b="1" dirty="0">
                <a:solidFill>
                  <a:schemeClr val="accent2"/>
                </a:solidFill>
                <a:cs typeface="맑은 고딕"/>
              </a:rPr>
              <a:t>좋아요</a:t>
            </a:r>
            <a:r>
              <a:rPr lang="ko-KR" altLang="en-US" sz="1600" dirty="0"/>
              <a:t> 기능</a:t>
            </a:r>
          </a:p>
        </p:txBody>
      </p:sp>
    </p:spTree>
    <p:extLst>
      <p:ext uri="{BB962C8B-B14F-4D97-AF65-F5344CB8AC3E}">
        <p14:creationId xmlns:p14="http://schemas.microsoft.com/office/powerpoint/2010/main" val="33341960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4"/>
          <p:cNvSpPr>
            <a:spLocks noGrp="1"/>
          </p:cNvSpPr>
          <p:nvPr>
            <p:ph type="title"/>
          </p:nvPr>
        </p:nvSpPr>
        <p:spPr/>
        <p:txBody>
          <a:bodyPr/>
          <a:lstStyle/>
          <a:p>
            <a:r>
              <a:rPr lang="en-US" altLang="ko-KR" sz="2700" dirty="0"/>
              <a:t>3-3. Movie Detail</a:t>
            </a:r>
            <a:endParaRPr lang="ko-KR" altLang="en-US" sz="2700" dirty="0"/>
          </a:p>
        </p:txBody>
      </p:sp>
      <p:sp>
        <p:nvSpPr>
          <p:cNvPr id="3" name="슬라이드 번호 개체 틀 2"/>
          <p:cNvSpPr>
            <a:spLocks noGrp="1"/>
          </p:cNvSpPr>
          <p:nvPr>
            <p:ph type="sldNum" sz="quarter" idx="4"/>
          </p:nvPr>
        </p:nvSpPr>
        <p:spPr/>
        <p:txBody>
          <a:bodyPr/>
          <a:lstStyle/>
          <a:p>
            <a:fld id="{856B2EEB-F1AF-46EB-984F-2EE790ECE3A9}" type="slidenum">
              <a:rPr lang="ko-KR" altLang="en-US" smtClean="0"/>
              <a:pPr/>
              <a:t>9</a:t>
            </a:fld>
            <a:endParaRPr lang="ko-KR" altLang="en-US" dirty="0"/>
          </a:p>
        </p:txBody>
      </p:sp>
      <p:pic>
        <p:nvPicPr>
          <p:cNvPr id="12" name="그림 11">
            <a:extLst>
              <a:ext uri="{FF2B5EF4-FFF2-40B4-BE49-F238E27FC236}">
                <a16:creationId xmlns:a16="http://schemas.microsoft.com/office/drawing/2014/main" id="{EE85790A-A894-46A8-B7C8-95F02F8A23EE}"/>
              </a:ext>
            </a:extLst>
          </p:cNvPr>
          <p:cNvPicPr>
            <a:picLocks noChangeAspect="1"/>
          </p:cNvPicPr>
          <p:nvPr/>
        </p:nvPicPr>
        <p:blipFill>
          <a:blip r:embed="rId3"/>
          <a:stretch>
            <a:fillRect/>
          </a:stretch>
        </p:blipFill>
        <p:spPr>
          <a:xfrm>
            <a:off x="7020272" y="-27384"/>
            <a:ext cx="1638428" cy="738667"/>
          </a:xfrm>
          <a:prstGeom prst="ellipse">
            <a:avLst/>
          </a:prstGeom>
          <a:ln>
            <a:noFill/>
          </a:ln>
          <a:effectLst>
            <a:softEdge rad="112500"/>
          </a:effectLst>
        </p:spPr>
      </p:pic>
      <p:pic>
        <p:nvPicPr>
          <p:cNvPr id="8" name="그림 7">
            <a:extLst>
              <a:ext uri="{FF2B5EF4-FFF2-40B4-BE49-F238E27FC236}">
                <a16:creationId xmlns:a16="http://schemas.microsoft.com/office/drawing/2014/main" id="{9966CBF9-D159-40F7-A00A-12575152740E}"/>
              </a:ext>
            </a:extLst>
          </p:cNvPr>
          <p:cNvPicPr>
            <a:picLocks noChangeAspect="1"/>
          </p:cNvPicPr>
          <p:nvPr/>
        </p:nvPicPr>
        <p:blipFill rotWithShape="1">
          <a:blip r:embed="rId4"/>
          <a:srcRect t="78171" r="967"/>
          <a:stretch/>
        </p:blipFill>
        <p:spPr>
          <a:xfrm>
            <a:off x="855218" y="4272565"/>
            <a:ext cx="7415809" cy="884627"/>
          </a:xfrm>
          <a:prstGeom prst="rect">
            <a:avLst/>
          </a:prstGeom>
        </p:spPr>
      </p:pic>
      <p:sp>
        <p:nvSpPr>
          <p:cNvPr id="13" name="직사각형 12">
            <a:extLst>
              <a:ext uri="{FF2B5EF4-FFF2-40B4-BE49-F238E27FC236}">
                <a16:creationId xmlns:a16="http://schemas.microsoft.com/office/drawing/2014/main" id="{7BB2A0F9-BCA6-479C-A088-969DDACA3DF5}"/>
              </a:ext>
            </a:extLst>
          </p:cNvPr>
          <p:cNvSpPr/>
          <p:nvPr/>
        </p:nvSpPr>
        <p:spPr>
          <a:xfrm>
            <a:off x="843360" y="5301208"/>
            <a:ext cx="7445422" cy="936104"/>
          </a:xfrm>
          <a:prstGeom prst="rect">
            <a:avLst/>
          </a:prstGeom>
          <a:solidFill>
            <a:schemeClr val="accent2">
              <a:lumMod val="40000"/>
              <a:lumOff val="60000"/>
              <a:alpha val="39000"/>
            </a:schemeClr>
          </a:solidFill>
          <a:ln algn="ctr">
            <a:noFill/>
          </a:ln>
        </p:spPr>
        <p:style>
          <a:lnRef idx="2">
            <a:schemeClr val="accent1">
              <a:shade val="2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a:defRPr lang="ko-KR" altLang="en-US"/>
            </a:pPr>
            <a:endParaRPr lang="en-US" altLang="ko-KR" sz="1600" dirty="0"/>
          </a:p>
        </p:txBody>
      </p:sp>
      <p:sp>
        <p:nvSpPr>
          <p:cNvPr id="14" name="TextBox 13">
            <a:extLst>
              <a:ext uri="{FF2B5EF4-FFF2-40B4-BE49-F238E27FC236}">
                <a16:creationId xmlns:a16="http://schemas.microsoft.com/office/drawing/2014/main" id="{E0D9C6C0-4708-4703-A80F-017122B1D2C7}"/>
              </a:ext>
            </a:extLst>
          </p:cNvPr>
          <p:cNvSpPr txBox="1"/>
          <p:nvPr/>
        </p:nvSpPr>
        <p:spPr>
          <a:xfrm>
            <a:off x="971600" y="5337560"/>
            <a:ext cx="7329040" cy="790794"/>
          </a:xfrm>
          <a:prstGeom prst="rect">
            <a:avLst/>
          </a:prstGeom>
          <a:noFill/>
        </p:spPr>
        <p:txBody>
          <a:bodyPr wrap="square" rtlCol="0">
            <a:spAutoFit/>
          </a:bodyPr>
          <a:lstStyle/>
          <a:p>
            <a:pPr marL="285750" indent="-285750">
              <a:lnSpc>
                <a:spcPct val="150000"/>
              </a:lnSpc>
              <a:buFont typeface="Wingdings" panose="05000000000000000000" pitchFamily="2" charset="2"/>
              <a:buChar char="ü"/>
            </a:pPr>
            <a:r>
              <a:rPr lang="ko-KR" altLang="en-US" sz="1600" dirty="0"/>
              <a:t>영화 </a:t>
            </a:r>
            <a:r>
              <a:rPr lang="ko-KR" altLang="en-US" sz="1600" b="1" dirty="0">
                <a:solidFill>
                  <a:schemeClr val="accent2"/>
                </a:solidFill>
              </a:rPr>
              <a:t>예고편 </a:t>
            </a:r>
            <a:r>
              <a:rPr lang="en-US" altLang="ko-KR" sz="1600" dirty="0"/>
              <a:t>(</a:t>
            </a:r>
            <a:r>
              <a:rPr lang="ko-KR" altLang="en-US" sz="1600" dirty="0"/>
              <a:t>유튜브 </a:t>
            </a:r>
            <a:r>
              <a:rPr lang="en-US" altLang="ko-KR" sz="1600" dirty="0"/>
              <a:t>API </a:t>
            </a:r>
            <a:r>
              <a:rPr lang="ko-KR" altLang="en-US" sz="1600" dirty="0"/>
              <a:t>요청</a:t>
            </a:r>
            <a:r>
              <a:rPr lang="en-US" altLang="ko-KR" sz="1600" dirty="0"/>
              <a:t>)</a:t>
            </a:r>
          </a:p>
          <a:p>
            <a:pPr marL="285750" indent="-285750">
              <a:lnSpc>
                <a:spcPct val="150000"/>
              </a:lnSpc>
              <a:buFont typeface="Wingdings" panose="05000000000000000000" pitchFamily="2" charset="2"/>
              <a:buChar char="ü"/>
            </a:pPr>
            <a:r>
              <a:rPr lang="ko-KR" altLang="en-US" sz="1600" dirty="0"/>
              <a:t>  </a:t>
            </a:r>
            <a:r>
              <a:rPr lang="ko-KR" altLang="en-US" sz="1600" b="1" dirty="0">
                <a:solidFill>
                  <a:schemeClr val="accent2"/>
                </a:solidFill>
              </a:rPr>
              <a:t>리뷰 목록</a:t>
            </a:r>
            <a:r>
              <a:rPr lang="ko-KR" altLang="en-US" sz="1600" dirty="0"/>
              <a:t> 조회</a:t>
            </a:r>
          </a:p>
        </p:txBody>
      </p:sp>
      <p:pic>
        <p:nvPicPr>
          <p:cNvPr id="10" name="그림 9">
            <a:extLst>
              <a:ext uri="{FF2B5EF4-FFF2-40B4-BE49-F238E27FC236}">
                <a16:creationId xmlns:a16="http://schemas.microsoft.com/office/drawing/2014/main" id="{D4BDC5AF-6EA0-4641-8F34-66A317D5A58E}"/>
              </a:ext>
            </a:extLst>
          </p:cNvPr>
          <p:cNvPicPr>
            <a:picLocks noChangeAspect="1"/>
          </p:cNvPicPr>
          <p:nvPr/>
        </p:nvPicPr>
        <p:blipFill rotWithShape="1">
          <a:blip r:embed="rId5"/>
          <a:srcRect l="234" r="1"/>
          <a:stretch/>
        </p:blipFill>
        <p:spPr>
          <a:xfrm>
            <a:off x="855217" y="939889"/>
            <a:ext cx="7415810" cy="3396743"/>
          </a:xfrm>
          <a:prstGeom prst="rect">
            <a:avLst/>
          </a:prstGeom>
        </p:spPr>
      </p:pic>
    </p:spTree>
    <p:extLst>
      <p:ext uri="{BB962C8B-B14F-4D97-AF65-F5344CB8AC3E}">
        <p14:creationId xmlns:p14="http://schemas.microsoft.com/office/powerpoint/2010/main" val="1637574633"/>
      </p:ext>
    </p:extLst>
  </p:cSld>
  <p:clrMapOvr>
    <a:masterClrMapping/>
  </p:clrMapOvr>
</p:sld>
</file>

<file path=ppt/theme/theme1.xml><?xml version="1.0" encoding="utf-8"?>
<a:theme xmlns:a="http://schemas.openxmlformats.org/drawingml/2006/main" name="Office Theme">
  <a:themeElements>
    <a:clrScheme name="보라 II">
      <a:dk1>
        <a:sysClr val="windowText" lastClr="000000"/>
      </a:dk1>
      <a:lt1>
        <a:sysClr val="window" lastClr="FFFFFF"/>
      </a:lt1>
      <a:dk2>
        <a:srgbClr val="632E62"/>
      </a:dk2>
      <a:lt2>
        <a:srgbClr val="EAE5EB"/>
      </a:lt2>
      <a:accent1>
        <a:srgbClr val="92278F"/>
      </a:accent1>
      <a:accent2>
        <a:srgbClr val="9B57D3"/>
      </a:accent2>
      <a:accent3>
        <a:srgbClr val="755DD9"/>
      </a:accent3>
      <a:accent4>
        <a:srgbClr val="665EB8"/>
      </a:accent4>
      <a:accent5>
        <a:srgbClr val="45A5ED"/>
      </a:accent5>
      <a:accent6>
        <a:srgbClr val="5982DB"/>
      </a:accent6>
      <a:hlink>
        <a:srgbClr val="0066FF"/>
      </a:hlink>
      <a:folHlink>
        <a:srgbClr val="666699"/>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1440</TotalTime>
  <Words>280</Words>
  <Application>Microsoft Office PowerPoint</Application>
  <PresentationFormat>화면 슬라이드 쇼(4:3)</PresentationFormat>
  <Paragraphs>78</Paragraphs>
  <Slides>14</Slides>
  <Notes>13</Notes>
  <HiddenSlides>0</HiddenSlides>
  <MMClips>0</MMClips>
  <ScaleCrop>false</ScaleCrop>
  <HeadingPairs>
    <vt:vector size="6" baseType="variant">
      <vt:variant>
        <vt:lpstr>사용한 글꼴</vt:lpstr>
      </vt:variant>
      <vt:variant>
        <vt:i4>5</vt:i4>
      </vt:variant>
      <vt:variant>
        <vt:lpstr>테마</vt:lpstr>
      </vt:variant>
      <vt:variant>
        <vt:i4>1</vt:i4>
      </vt:variant>
      <vt:variant>
        <vt:lpstr>슬라이드 제목</vt:lpstr>
      </vt:variant>
      <vt:variant>
        <vt:i4>14</vt:i4>
      </vt:variant>
    </vt:vector>
  </HeadingPairs>
  <TitlesOfParts>
    <vt:vector size="20" baseType="lpstr">
      <vt:lpstr>맑은 고딕</vt:lpstr>
      <vt:lpstr>Arial</vt:lpstr>
      <vt:lpstr>Calibri</vt:lpstr>
      <vt:lpstr>Cambria Math</vt:lpstr>
      <vt:lpstr>Wingdings</vt:lpstr>
      <vt:lpstr>Office Theme</vt:lpstr>
      <vt:lpstr> Movie Recommendation Page</vt:lpstr>
      <vt:lpstr>1. 팀원 정보 및 업무 분담</vt:lpstr>
      <vt:lpstr>2. 프로젝트 기능</vt:lpstr>
      <vt:lpstr>3-1. Accounts</vt:lpstr>
      <vt:lpstr>3-2. Home</vt:lpstr>
      <vt:lpstr>3-2. Home</vt:lpstr>
      <vt:lpstr>3-2. Home</vt:lpstr>
      <vt:lpstr>3-3. Movie Detail</vt:lpstr>
      <vt:lpstr>3-3. Movie Detail</vt:lpstr>
      <vt:lpstr>3-4. Review List</vt:lpstr>
      <vt:lpstr>3-5. Review Detail</vt:lpstr>
      <vt:lpstr>3-6. Profile</vt:lpstr>
      <vt:lpstr>3-7. Search</vt:lpstr>
      <vt:lpstr> Questions and Answers!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HYUNDAI MOTORS, Happiness Partner  Providing the best comfort and convenience</dc:title>
  <dc:creator>Kim sooyeon</dc:creator>
  <cp:lastModifiedBy>김 수진</cp:lastModifiedBy>
  <cp:revision>72</cp:revision>
  <dcterms:created xsi:type="dcterms:W3CDTF">2019-11-03T12:11:08Z</dcterms:created>
  <dcterms:modified xsi:type="dcterms:W3CDTF">2020-11-27T00:32:44Z</dcterms:modified>
</cp:coreProperties>
</file>